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4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CEA1-C3D2-4D4F-B619-077B6A3D7904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499D-5422-4117-8786-28C8F1EAD1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8102601" cy="1069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8102601" cy="1069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8102601" cy="1069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8102601" cy="106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1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SNU</cp:lastModifiedBy>
  <cp:revision>2</cp:revision>
  <dcterms:created xsi:type="dcterms:W3CDTF">2011-08-11T07:31:48Z</dcterms:created>
  <dcterms:modified xsi:type="dcterms:W3CDTF">2014-03-03T00:33:19Z</dcterms:modified>
</cp:coreProperties>
</file>