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6" r:id="rId2"/>
    <p:sldId id="29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9" r:id="rId12"/>
    <p:sldId id="270" r:id="rId13"/>
  </p:sldIdLst>
  <p:sldSz cx="9906000" cy="6858000" type="A4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81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128" y="108"/>
      </p:cViewPr>
      <p:guideLst>
        <p:guide orient="horz" pos="3181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3B4F84-67EE-4E12-8B56-593C70CA1BEA}" type="datetimeFigureOut">
              <a:rPr lang="ko-KR" altLang="en-US" smtClean="0"/>
              <a:pPr/>
              <a:t>2020-06-10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79488" y="1241425"/>
            <a:ext cx="48387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4551C-E3AE-44E2-918D-433AC429703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447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F82F4-A09F-457E-A1DA-D2C7A5568F35}" type="datetimeFigureOut">
              <a:rPr lang="ko-KR" altLang="en-US" smtClean="0"/>
              <a:pPr/>
              <a:t>2020-06-10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0DE80-EF31-42D8-A47A-9D7D0A6104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7532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F82F4-A09F-457E-A1DA-D2C7A5568F35}" type="datetimeFigureOut">
              <a:rPr lang="ko-KR" altLang="en-US" smtClean="0"/>
              <a:pPr/>
              <a:t>2020-06-10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0DE80-EF31-42D8-A47A-9D7D0A6104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6615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F82F4-A09F-457E-A1DA-D2C7A5568F35}" type="datetimeFigureOut">
              <a:rPr lang="ko-KR" altLang="en-US" smtClean="0"/>
              <a:pPr/>
              <a:t>2020-06-10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0DE80-EF31-42D8-A47A-9D7D0A6104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4406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F82F4-A09F-457E-A1DA-D2C7A5568F35}" type="datetimeFigureOut">
              <a:rPr lang="ko-KR" altLang="en-US" smtClean="0"/>
              <a:pPr/>
              <a:t>2020-06-10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0DE80-EF31-42D8-A47A-9D7D0A6104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6091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F82F4-A09F-457E-A1DA-D2C7A5568F35}" type="datetimeFigureOut">
              <a:rPr lang="ko-KR" altLang="en-US" smtClean="0"/>
              <a:pPr/>
              <a:t>2020-06-10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0DE80-EF31-42D8-A47A-9D7D0A6104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8042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F82F4-A09F-457E-A1DA-D2C7A5568F35}" type="datetimeFigureOut">
              <a:rPr lang="ko-KR" altLang="en-US" smtClean="0"/>
              <a:pPr/>
              <a:t>2020-06-10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0DE80-EF31-42D8-A47A-9D7D0A6104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3762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F82F4-A09F-457E-A1DA-D2C7A5568F35}" type="datetimeFigureOut">
              <a:rPr lang="ko-KR" altLang="en-US" smtClean="0"/>
              <a:pPr/>
              <a:t>2020-06-10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0DE80-EF31-42D8-A47A-9D7D0A6104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689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F82F4-A09F-457E-A1DA-D2C7A5568F35}" type="datetimeFigureOut">
              <a:rPr lang="ko-KR" altLang="en-US" smtClean="0"/>
              <a:pPr/>
              <a:t>2020-06-10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0DE80-EF31-42D8-A47A-9D7D0A6104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3467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F82F4-A09F-457E-A1DA-D2C7A5568F35}" type="datetimeFigureOut">
              <a:rPr lang="ko-KR" altLang="en-US" smtClean="0"/>
              <a:pPr/>
              <a:t>2020-06-10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0DE80-EF31-42D8-A47A-9D7D0A6104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0288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F82F4-A09F-457E-A1DA-D2C7A5568F35}" type="datetimeFigureOut">
              <a:rPr lang="ko-KR" altLang="en-US" smtClean="0"/>
              <a:pPr/>
              <a:t>2020-06-10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0DE80-EF31-42D8-A47A-9D7D0A6104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8559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F82F4-A09F-457E-A1DA-D2C7A5568F35}" type="datetimeFigureOut">
              <a:rPr lang="ko-KR" altLang="en-US" smtClean="0"/>
              <a:pPr/>
              <a:t>2020-06-10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0DE80-EF31-42D8-A47A-9D7D0A6104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0329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F82F4-A09F-457E-A1DA-D2C7A5568F35}" type="datetimeFigureOut">
              <a:rPr lang="ko-KR" altLang="en-US" smtClean="0"/>
              <a:pPr/>
              <a:t>2020-06-10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0DE80-EF31-42D8-A47A-9D7D0A6104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4252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47" y="0"/>
            <a:ext cx="9917846" cy="6620162"/>
          </a:xfrm>
          <a:prstGeom prst="rect">
            <a:avLst/>
          </a:prstGeom>
        </p:spPr>
      </p:pic>
      <p:sp>
        <p:nvSpPr>
          <p:cNvPr id="23" name="직사각형 22"/>
          <p:cNvSpPr/>
          <p:nvPr/>
        </p:nvSpPr>
        <p:spPr>
          <a:xfrm>
            <a:off x="6446" y="982035"/>
            <a:ext cx="9887541" cy="1319098"/>
          </a:xfrm>
          <a:prstGeom prst="rect">
            <a:avLst/>
          </a:prstGeom>
          <a:solidFill>
            <a:srgbClr val="0000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560632" y="1318418"/>
            <a:ext cx="67633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2400" dirty="0" smtClean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00</a:t>
            </a:r>
            <a:r>
              <a:rPr lang="ko-KR" altLang="en-US" sz="2400" dirty="0" smtClean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2400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3,4</a:t>
            </a:r>
            <a:r>
              <a:rPr lang="ko-KR" altLang="en-US" sz="2400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호기 </a:t>
            </a:r>
            <a:r>
              <a:rPr lang="ko-KR" altLang="en-US" sz="2400" dirty="0" err="1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저회처리설비</a:t>
            </a:r>
            <a:r>
              <a:rPr lang="ko-KR" altLang="en-US" sz="2400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2400" dirty="0" smtClean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0000</a:t>
            </a:r>
            <a:r>
              <a:rPr lang="ko-KR" altLang="en-US" sz="2400" dirty="0" smtClean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파쇄장치 개발</a:t>
            </a:r>
            <a:endParaRPr lang="ko-KR" altLang="en-US" sz="2400" dirty="0">
              <a:solidFill>
                <a:schemeClr val="bg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82770" y="5382631"/>
            <a:ext cx="19191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2020</a:t>
            </a:r>
            <a:r>
              <a:rPr lang="en-US" altLang="ko-KR" sz="2000" smtClean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. </a:t>
            </a:r>
            <a:r>
              <a:rPr lang="en-US" altLang="ko-KR" sz="2000" smtClean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06. </a:t>
            </a:r>
            <a:r>
              <a:rPr lang="en-US" altLang="ko-KR" sz="2000" dirty="0" smtClean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00</a:t>
            </a:r>
            <a:endParaRPr lang="ko-KR" altLang="en-US" sz="2000" dirty="0">
              <a:solidFill>
                <a:schemeClr val="bg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47544" y="2775336"/>
            <a:ext cx="34053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0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작성예시</a:t>
            </a:r>
          </a:p>
        </p:txBody>
      </p:sp>
    </p:spTree>
    <p:extLst>
      <p:ext uri="{BB962C8B-B14F-4D97-AF65-F5344CB8AC3E}">
        <p14:creationId xmlns:p14="http://schemas.microsoft.com/office/powerpoint/2010/main" val="55098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/>
          <p:nvPr/>
        </p:nvSpPr>
        <p:spPr>
          <a:xfrm>
            <a:off x="1941" y="852422"/>
            <a:ext cx="9902120" cy="60055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751641" y="981430"/>
            <a:ext cx="8406468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1). </a:t>
            </a:r>
            <a:r>
              <a:rPr lang="ko-KR" altLang="en-US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기대성과</a:t>
            </a:r>
            <a:endParaRPr lang="en-US" altLang="ko-KR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endParaRPr lang="en-US" altLang="ko-KR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</a:t>
            </a:r>
            <a:r>
              <a:rPr lang="en-US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 Unicode MS" panose="020B0604020202020204" pitchFamily="50" charset="-127"/>
              </a:rPr>
              <a:t>●</a:t>
            </a:r>
            <a:r>
              <a:rPr lang="en-US" altLang="ko-KR" sz="1600" b="1" dirty="0" smtClean="0">
                <a:solidFill>
                  <a:srgbClr val="000000"/>
                </a:solidFill>
                <a:cs typeface="Arial Unicode MS" panose="020B0604020202020204" pitchFamily="50" charset="-127"/>
              </a:rPr>
              <a:t>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기술적 측면</a:t>
            </a:r>
            <a:endParaRPr lang="en-US" altLang="ko-KR" sz="16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 -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고온의 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클링커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파쇄용 파쇄기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(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고압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Air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분사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)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기술 보유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-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작업성이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편리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(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상하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/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좌우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/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전후 이동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,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전면 거치용 </a:t>
            </a:r>
            <a:r>
              <a:rPr lang="ko-KR" altLang="en-US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피스톤 장착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)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한 파쇄기 기술보유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-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조립이 편리한 분쇄기 설계기술 보유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(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분쇄기 상단 별도 장착기술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).</a:t>
            </a:r>
          </a:p>
          <a:p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-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상하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/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좌우 및 고정이 편리한 고소 작업대 설계기술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-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이동설치가 가능한 파쇄기 설계기술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endParaRPr lang="en-US" altLang="ko-KR" sz="16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</a:t>
            </a:r>
            <a:r>
              <a:rPr lang="en-US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 Unicode MS" panose="020B0604020202020204" pitchFamily="50" charset="-127"/>
              </a:rPr>
              <a:t>●</a:t>
            </a:r>
            <a:r>
              <a:rPr lang="en-US" altLang="ko-KR" sz="1600" b="1" dirty="0" smtClean="0">
                <a:solidFill>
                  <a:srgbClr val="000000"/>
                </a:solidFill>
                <a:cs typeface="Arial Unicode MS" panose="020B0604020202020204" pitchFamily="50" charset="-127"/>
              </a:rPr>
              <a:t>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안전성 측면</a:t>
            </a:r>
            <a:endParaRPr lang="en-US" altLang="ko-KR" sz="16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-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고온에서의 수 작업에 의한 위험요소 배제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-</a:t>
            </a:r>
            <a:r>
              <a:rPr lang="ko-KR" altLang="en-US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고소 작업에서의 위험성 배제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endParaRPr lang="en-US" altLang="ko-KR" sz="16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</a:t>
            </a:r>
            <a:r>
              <a:rPr lang="en-US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 Unicode MS" panose="020B0604020202020204" pitchFamily="50" charset="-127"/>
              </a:rPr>
              <a:t>●</a:t>
            </a:r>
            <a:r>
              <a:rPr lang="en-US" altLang="ko-KR" sz="1600" b="1" dirty="0" smtClean="0">
                <a:solidFill>
                  <a:srgbClr val="000000"/>
                </a:solidFill>
                <a:cs typeface="Arial Unicode MS" panose="020B0604020202020204" pitchFamily="50" charset="-127"/>
              </a:rPr>
              <a:t>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경제적 측면</a:t>
            </a:r>
            <a:endParaRPr lang="en-US" altLang="ko-KR" sz="16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-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발전정지에 의한 출력감소 예방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-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정비시행의 과다인원 및 시간 소비</a:t>
            </a:r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축소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endParaRPr lang="en-US" altLang="ko-KR" sz="16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</a:t>
            </a:r>
            <a:r>
              <a:rPr lang="en-US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 Unicode MS" panose="020B0604020202020204" pitchFamily="50" charset="-127"/>
              </a:rPr>
              <a:t>●</a:t>
            </a:r>
            <a:r>
              <a:rPr lang="en-US" altLang="ko-KR" sz="1600" b="1" dirty="0" smtClean="0">
                <a:solidFill>
                  <a:srgbClr val="000000"/>
                </a:solidFill>
                <a:cs typeface="Arial Unicode MS" panose="020B0604020202020204" pitchFamily="50" charset="-127"/>
              </a:rPr>
              <a:t>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연구성과물 취득</a:t>
            </a:r>
            <a:endParaRPr lang="en-US" altLang="ko-KR" sz="16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-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제품현장 설치운영 및 지적재산권 취득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endParaRPr lang="en-US" altLang="ko-KR" sz="1600" b="1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5" name="직사각형 14"/>
          <p:cNvSpPr/>
          <p:nvPr/>
        </p:nvSpPr>
        <p:spPr bwMode="auto">
          <a:xfrm>
            <a:off x="1940" y="0"/>
            <a:ext cx="9902121" cy="928473"/>
          </a:xfrm>
          <a:prstGeom prst="rect">
            <a:avLst/>
          </a:prstGeom>
          <a:solidFill>
            <a:srgbClr val="E7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728847" y="857052"/>
            <a:ext cx="4215424" cy="71421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4944271" y="857052"/>
            <a:ext cx="4213838" cy="714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515352" y="0"/>
            <a:ext cx="142843" cy="428604"/>
          </a:xfrm>
          <a:prstGeom prst="rect">
            <a:avLst/>
          </a:prstGeom>
          <a:solidFill>
            <a:srgbClr val="0066FF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515352" y="428604"/>
            <a:ext cx="142843" cy="42860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728847" y="344408"/>
            <a:ext cx="6715159" cy="461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2400" b="1" dirty="0" smtClean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4. </a:t>
            </a:r>
            <a:r>
              <a:rPr lang="ko-KR" altLang="en-US" sz="2400" b="1" dirty="0" smtClean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연구개발 성과</a:t>
            </a:r>
            <a:endParaRPr lang="ko-KR" altLang="en-US" sz="2400" b="1" dirty="0">
              <a:latin typeface="HY견명조" panose="02030600000101010101" pitchFamily="18" charset="-127"/>
              <a:ea typeface="HY견명조" panose="02030600000101010101" pitchFamily="18" charset="-127"/>
              <a:cs typeface="Arial Unicode MS" panose="020B0604020202020204" pitchFamily="50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940" y="6506246"/>
            <a:ext cx="9902121" cy="351754"/>
          </a:xfrm>
          <a:prstGeom prst="rect">
            <a:avLst/>
          </a:prstGeom>
          <a:solidFill>
            <a:srgbClr val="E7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738370" y="6522936"/>
            <a:ext cx="4213838" cy="71420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952207" y="6522936"/>
            <a:ext cx="4215424" cy="714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26" name="TextBox 1"/>
          <p:cNvSpPr txBox="1">
            <a:spLocks noChangeArrowheads="1"/>
          </p:cNvSpPr>
          <p:nvPr/>
        </p:nvSpPr>
        <p:spPr bwMode="auto">
          <a:xfrm>
            <a:off x="7239265" y="6581077"/>
            <a:ext cx="1928367" cy="27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57671">
              <a:defRPr/>
            </a:pPr>
            <a:r>
              <a:rPr lang="ko-KR" alt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제조</a:t>
            </a:r>
            <a:r>
              <a:rPr lang="ko-KR" altLang="en-US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/ </a:t>
            </a:r>
            <a:r>
              <a:rPr lang="ko-KR" altLang="en-US" sz="1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보수</a:t>
            </a:r>
            <a:r>
              <a:rPr lang="ko-KR" altLang="en-US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/ </a:t>
            </a:r>
            <a:r>
              <a:rPr lang="ko-KR" altLang="en-US" sz="12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건설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251153" y="6525293"/>
            <a:ext cx="652908" cy="24622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9/10</a:t>
            </a:r>
            <a:endParaRPr lang="ko-KR" altLang="en-US" sz="10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8422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/>
          <p:nvPr/>
        </p:nvSpPr>
        <p:spPr>
          <a:xfrm>
            <a:off x="1941" y="852422"/>
            <a:ext cx="9902120" cy="60055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834387" y="1036660"/>
            <a:ext cx="5043368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2). </a:t>
            </a:r>
            <a:r>
              <a:rPr lang="ko-KR" altLang="en-US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활용계획</a:t>
            </a:r>
            <a:endParaRPr lang="en-US" altLang="ko-KR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</a:t>
            </a:r>
            <a:r>
              <a:rPr lang="en-US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 Unicode MS" panose="020B0604020202020204" pitchFamily="50" charset="-127"/>
              </a:rPr>
              <a:t>●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개발 완료 후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1set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영흥발전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현장 설치 운영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</a:t>
            </a:r>
            <a:r>
              <a:rPr lang="en-US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 Unicode MS" panose="020B0604020202020204" pitchFamily="50" charset="-127"/>
              </a:rPr>
              <a:t>●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성능 입증 시 국내 기존 타 발전소에 확대 적용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</a:t>
            </a:r>
            <a:r>
              <a:rPr lang="en-US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 Unicode MS" panose="020B0604020202020204" pitchFamily="50" charset="-127"/>
              </a:rPr>
              <a:t>●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본 기술을 활용하여  기존 발전설비 개선에 참여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  <a:endParaRPr lang="en-US" altLang="ko-KR" sz="1600" b="1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5" name="직사각형 14"/>
          <p:cNvSpPr/>
          <p:nvPr/>
        </p:nvSpPr>
        <p:spPr bwMode="auto">
          <a:xfrm>
            <a:off x="1940" y="0"/>
            <a:ext cx="9902121" cy="928473"/>
          </a:xfrm>
          <a:prstGeom prst="rect">
            <a:avLst/>
          </a:prstGeom>
          <a:solidFill>
            <a:srgbClr val="E7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728847" y="857052"/>
            <a:ext cx="4215424" cy="71421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4944271" y="857052"/>
            <a:ext cx="4213838" cy="714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515352" y="0"/>
            <a:ext cx="142843" cy="428604"/>
          </a:xfrm>
          <a:prstGeom prst="rect">
            <a:avLst/>
          </a:prstGeom>
          <a:solidFill>
            <a:srgbClr val="0066FF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515352" y="428604"/>
            <a:ext cx="142843" cy="42860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728847" y="344408"/>
            <a:ext cx="6715159" cy="461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2400" b="1" dirty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4</a:t>
            </a:r>
            <a:r>
              <a:rPr lang="en-US" altLang="ko-KR" sz="2400" b="1" dirty="0" smtClean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. </a:t>
            </a:r>
            <a:r>
              <a:rPr lang="ko-KR" altLang="en-US" sz="2400" b="1" dirty="0" smtClean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연구개발 성과</a:t>
            </a:r>
            <a:endParaRPr lang="ko-KR" altLang="en-US" sz="2400" b="1" dirty="0">
              <a:latin typeface="HY견명조" panose="02030600000101010101" pitchFamily="18" charset="-127"/>
              <a:ea typeface="HY견명조" panose="02030600000101010101" pitchFamily="18" charset="-127"/>
              <a:cs typeface="Arial Unicode MS" panose="020B0604020202020204" pitchFamily="50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940" y="6506246"/>
            <a:ext cx="9902121" cy="351754"/>
          </a:xfrm>
          <a:prstGeom prst="rect">
            <a:avLst/>
          </a:prstGeom>
          <a:solidFill>
            <a:srgbClr val="E7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738370" y="6522936"/>
            <a:ext cx="4213838" cy="71420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952207" y="6522936"/>
            <a:ext cx="4215424" cy="714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26" name="TextBox 1"/>
          <p:cNvSpPr txBox="1">
            <a:spLocks noChangeArrowheads="1"/>
          </p:cNvSpPr>
          <p:nvPr/>
        </p:nvSpPr>
        <p:spPr bwMode="auto">
          <a:xfrm>
            <a:off x="7239265" y="6581077"/>
            <a:ext cx="1928367" cy="27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57671">
              <a:defRPr/>
            </a:pPr>
            <a:r>
              <a:rPr lang="ko-KR" alt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제조</a:t>
            </a:r>
            <a:r>
              <a:rPr lang="ko-KR" altLang="en-US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/ </a:t>
            </a:r>
            <a:r>
              <a:rPr lang="ko-KR" altLang="en-US" sz="1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보수</a:t>
            </a:r>
            <a:r>
              <a:rPr lang="ko-KR" altLang="en-US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/ </a:t>
            </a:r>
            <a:r>
              <a:rPr lang="ko-KR" altLang="en-US" sz="12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건설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251153" y="6525293"/>
            <a:ext cx="652908" cy="24622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ko-KR" sz="10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10/10</a:t>
            </a:r>
            <a:endParaRPr lang="ko-KR" altLang="en-US" sz="10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332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1941" y="852422"/>
            <a:ext cx="9902120" cy="60055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2914406" y="1420758"/>
            <a:ext cx="4243469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</a:t>
            </a:r>
            <a:endParaRPr lang="en-US" altLang="ko-KR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60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감사합니다</a:t>
            </a:r>
            <a:r>
              <a:rPr lang="en-US" altLang="ko-KR" sz="60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lang="en-US" altLang="ko-KR" b="1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en-US" altLang="ko-KR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2020</a:t>
            </a:r>
            <a:r>
              <a:rPr lang="en-US" altLang="ko-KR" b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 </a:t>
            </a:r>
            <a:r>
              <a:rPr lang="en-US" altLang="ko-KR" b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06. </a:t>
            </a:r>
            <a:r>
              <a:rPr lang="en-US" altLang="ko-KR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00</a:t>
            </a:r>
          </a:p>
          <a:p>
            <a:pPr>
              <a:lnSpc>
                <a:spcPct val="150000"/>
              </a:lnSpc>
            </a:pPr>
            <a:endParaRPr lang="en-US" altLang="ko-KR" b="1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lang="en-US" altLang="ko-KR" b="1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 bwMode="auto">
          <a:xfrm>
            <a:off x="1940" y="0"/>
            <a:ext cx="9902121" cy="928473"/>
          </a:xfrm>
          <a:prstGeom prst="rect">
            <a:avLst/>
          </a:prstGeom>
          <a:solidFill>
            <a:srgbClr val="E7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728847" y="857052"/>
            <a:ext cx="4215424" cy="71421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4944271" y="857052"/>
            <a:ext cx="4213838" cy="714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515352" y="0"/>
            <a:ext cx="142843" cy="428604"/>
          </a:xfrm>
          <a:prstGeom prst="rect">
            <a:avLst/>
          </a:prstGeom>
          <a:solidFill>
            <a:srgbClr val="0066FF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515352" y="428604"/>
            <a:ext cx="142843" cy="42860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1940" y="6506246"/>
            <a:ext cx="9902121" cy="351754"/>
          </a:xfrm>
          <a:prstGeom prst="rect">
            <a:avLst/>
          </a:prstGeom>
          <a:solidFill>
            <a:srgbClr val="E7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738370" y="6522936"/>
            <a:ext cx="4213838" cy="71420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4952207" y="6522936"/>
            <a:ext cx="4215424" cy="714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23" name="TextBox 1"/>
          <p:cNvSpPr txBox="1">
            <a:spLocks noChangeArrowheads="1"/>
          </p:cNvSpPr>
          <p:nvPr/>
        </p:nvSpPr>
        <p:spPr bwMode="auto">
          <a:xfrm>
            <a:off x="7239265" y="6581077"/>
            <a:ext cx="1928367" cy="27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57671">
              <a:defRPr/>
            </a:pPr>
            <a:r>
              <a:rPr lang="ko-KR" alt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제조</a:t>
            </a:r>
            <a:r>
              <a:rPr lang="ko-KR" altLang="en-US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/ </a:t>
            </a:r>
            <a:r>
              <a:rPr lang="ko-KR" altLang="en-US" sz="1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보수</a:t>
            </a:r>
            <a:r>
              <a:rPr lang="ko-KR" altLang="en-US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/ </a:t>
            </a:r>
            <a:r>
              <a:rPr lang="ko-KR" altLang="en-US" sz="12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건설</a:t>
            </a:r>
          </a:p>
        </p:txBody>
      </p:sp>
    </p:spTree>
    <p:extLst>
      <p:ext uri="{BB962C8B-B14F-4D97-AF65-F5344CB8AC3E}">
        <p14:creationId xmlns:p14="http://schemas.microsoft.com/office/powerpoint/2010/main" val="30872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/>
          <p:nvPr/>
        </p:nvSpPr>
        <p:spPr>
          <a:xfrm>
            <a:off x="1941" y="852422"/>
            <a:ext cx="9902120" cy="60055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 bwMode="auto">
          <a:xfrm>
            <a:off x="3879" y="0"/>
            <a:ext cx="9902121" cy="928473"/>
          </a:xfrm>
          <a:prstGeom prst="rect">
            <a:avLst/>
          </a:prstGeom>
          <a:solidFill>
            <a:srgbClr val="E7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0" y="6797310"/>
            <a:ext cx="9906000" cy="60690"/>
          </a:xfrm>
          <a:prstGeom prst="rect">
            <a:avLst/>
          </a:prstGeom>
          <a:gradFill flip="none" rotWithShape="1">
            <a:gsLst>
              <a:gs pos="0">
                <a:srgbClr val="000066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509516" y="1612358"/>
            <a:ext cx="20986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- </a:t>
            </a:r>
            <a:r>
              <a:rPr lang="ko-KR" altLang="en-US" sz="32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목  차 </a:t>
            </a:r>
            <a:r>
              <a:rPr lang="en-US" altLang="ko-KR" sz="32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-</a:t>
            </a:r>
            <a:endParaRPr lang="ko-KR" altLang="en-US" sz="3200" b="1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53035" y="2381982"/>
            <a:ext cx="2611612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4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1. </a:t>
            </a:r>
            <a:r>
              <a:rPr lang="ko-KR" altLang="en-US" sz="24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연구개발  개요</a:t>
            </a:r>
            <a:endParaRPr lang="en-US" altLang="ko-KR" sz="24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24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2. </a:t>
            </a:r>
            <a:r>
              <a:rPr lang="ko-KR" altLang="en-US" sz="24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연구개발  목표</a:t>
            </a:r>
            <a:endParaRPr lang="en-US" altLang="ko-KR" sz="24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24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3. </a:t>
            </a:r>
            <a:r>
              <a:rPr lang="ko-KR" altLang="en-US" sz="24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연구개발  내용</a:t>
            </a:r>
            <a:endParaRPr lang="en-US" altLang="ko-KR" sz="24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24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4. </a:t>
            </a:r>
            <a:r>
              <a:rPr lang="ko-KR" altLang="en-US" sz="24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연구개발  성과</a:t>
            </a:r>
            <a:endParaRPr lang="en-US" altLang="ko-KR" sz="24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728847" y="857052"/>
            <a:ext cx="4215424" cy="71421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4944271" y="857052"/>
            <a:ext cx="4213838" cy="714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515352" y="0"/>
            <a:ext cx="142843" cy="428604"/>
          </a:xfrm>
          <a:prstGeom prst="rect">
            <a:avLst/>
          </a:prstGeom>
          <a:solidFill>
            <a:srgbClr val="0066FF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515352" y="428604"/>
            <a:ext cx="142843" cy="42860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1940" y="6506246"/>
            <a:ext cx="9902121" cy="351754"/>
          </a:xfrm>
          <a:prstGeom prst="rect">
            <a:avLst/>
          </a:prstGeom>
          <a:solidFill>
            <a:srgbClr val="E7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738370" y="6522936"/>
            <a:ext cx="4213838" cy="71420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952207" y="6522936"/>
            <a:ext cx="4215424" cy="714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26" name="TextBox 1"/>
          <p:cNvSpPr txBox="1">
            <a:spLocks noChangeArrowheads="1"/>
          </p:cNvSpPr>
          <p:nvPr/>
        </p:nvSpPr>
        <p:spPr bwMode="auto">
          <a:xfrm>
            <a:off x="7239265" y="6581077"/>
            <a:ext cx="1928367" cy="27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57671">
              <a:defRPr/>
            </a:pPr>
            <a:r>
              <a:rPr lang="ko-KR" alt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제조</a:t>
            </a:r>
            <a:r>
              <a:rPr lang="ko-KR" altLang="en-US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/ </a:t>
            </a:r>
            <a:r>
              <a:rPr lang="ko-KR" altLang="en-US" sz="1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보수</a:t>
            </a:r>
            <a:r>
              <a:rPr lang="ko-KR" altLang="en-US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/ </a:t>
            </a:r>
            <a:r>
              <a:rPr lang="ko-KR" altLang="en-US" sz="12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건설</a:t>
            </a:r>
          </a:p>
        </p:txBody>
      </p:sp>
    </p:spTree>
    <p:extLst>
      <p:ext uri="{BB962C8B-B14F-4D97-AF65-F5344CB8AC3E}">
        <p14:creationId xmlns:p14="http://schemas.microsoft.com/office/powerpoint/2010/main" val="142505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1941" y="852422"/>
            <a:ext cx="9902120" cy="60055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773675" y="852422"/>
            <a:ext cx="8318025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1). </a:t>
            </a:r>
            <a:r>
              <a:rPr lang="ko-KR" altLang="en-US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개발개요</a:t>
            </a:r>
            <a:endParaRPr lang="en-US" altLang="ko-KR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•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과  제  명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: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영흥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3,4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호기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저회처리설비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00000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개발</a:t>
            </a:r>
            <a:endParaRPr lang="en-US" altLang="ko-KR" sz="16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•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연구 기간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: 00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월</a:t>
            </a:r>
            <a:endParaRPr lang="en-US" altLang="ko-KR" sz="16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•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시행 부서 </a:t>
            </a:r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: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한국남동발전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영흥발전본부</a:t>
            </a:r>
            <a:endParaRPr lang="en-US" altLang="ko-KR" sz="16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•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수행 기관 </a:t>
            </a:r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: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00000(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주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•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소요 인력 </a:t>
            </a:r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: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6MM (12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개월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,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수행기관 기준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•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총 연구비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: 000,000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천원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(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수행기관 기준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ko-KR" sz="1600" b="1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275550" y="3904921"/>
            <a:ext cx="2223756" cy="3650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항        목</a:t>
            </a:r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3499306" y="3904921"/>
            <a:ext cx="1838404" cy="3650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금 액</a:t>
            </a:r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337710" y="3904921"/>
            <a:ext cx="3811072" cy="3650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비   고    </a:t>
            </a:r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40974" y="362548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(</a:t>
            </a: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단위 </a:t>
            </a:r>
            <a:r>
              <a:rPr lang="en-US" altLang="ko-KR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: </a:t>
            </a: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천원</a:t>
            </a:r>
            <a:r>
              <a:rPr lang="en-US" altLang="ko-KR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)</a:t>
            </a:r>
            <a:endParaRPr lang="ko-KR" altLang="en-US" sz="1200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275550" y="4271263"/>
            <a:ext cx="2223756" cy="3650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인건비</a:t>
            </a:r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3499306" y="4271263"/>
            <a:ext cx="1838404" cy="3650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ko-KR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   </a:t>
            </a:r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5337710" y="4271263"/>
            <a:ext cx="3811072" cy="3650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수행기관 </a:t>
            </a:r>
            <a:r>
              <a:rPr lang="en-US" altLang="ko-KR" sz="1200" dirty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0</a:t>
            </a:r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명 기준</a:t>
            </a:r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275550" y="4637009"/>
            <a:ext cx="2223756" cy="3650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연구장비 및 재료비</a:t>
            </a:r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3499306" y="4637009"/>
            <a:ext cx="1838404" cy="3650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5337710" y="4637009"/>
            <a:ext cx="3811072" cy="3650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연구재료 구입비</a:t>
            </a:r>
            <a:r>
              <a:rPr lang="en-US" altLang="ko-KR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, </a:t>
            </a:r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시제품 제작비 등</a:t>
            </a:r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1275550" y="5002755"/>
            <a:ext cx="2223756" cy="3650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연구활동비</a:t>
            </a:r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3499306" y="5002755"/>
            <a:ext cx="1838404" cy="3650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5337710" y="5002755"/>
            <a:ext cx="3811072" cy="3650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국외여비</a:t>
            </a:r>
            <a:r>
              <a:rPr lang="en-US" altLang="ko-KR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, </a:t>
            </a:r>
            <a:r>
              <a:rPr lang="ko-KR" altLang="en-US" sz="1200" dirty="0" err="1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시험료</a:t>
            </a:r>
            <a:r>
              <a:rPr lang="en-US" altLang="ko-KR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, </a:t>
            </a:r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인쇄비 등</a:t>
            </a:r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1275550" y="5372666"/>
            <a:ext cx="2223756" cy="3650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연구과제 추진비</a:t>
            </a:r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3499306" y="5372666"/>
            <a:ext cx="1838404" cy="3650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5337710" y="5372666"/>
            <a:ext cx="3811072" cy="3650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국내여비</a:t>
            </a:r>
            <a:r>
              <a:rPr lang="en-US" altLang="ko-KR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, </a:t>
            </a:r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사무용품 구입비</a:t>
            </a:r>
            <a:r>
              <a:rPr lang="en-US" altLang="ko-KR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, </a:t>
            </a:r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회의비</a:t>
            </a:r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1275550" y="5738443"/>
            <a:ext cx="2223756" cy="3650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위탁연구개발비</a:t>
            </a:r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3499306" y="5738443"/>
            <a:ext cx="1838404" cy="3650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5337710" y="5738443"/>
            <a:ext cx="3811072" cy="3650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92857" y="4332758"/>
            <a:ext cx="9504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00,000</a:t>
            </a:r>
            <a:endParaRPr lang="ko-KR" altLang="en-US" sz="1200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858917" y="4706829"/>
            <a:ext cx="1084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00,000</a:t>
            </a:r>
            <a:endParaRPr lang="ko-KR" altLang="en-US" sz="1200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992857" y="5065487"/>
            <a:ext cx="9504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00,000</a:t>
            </a:r>
            <a:endParaRPr lang="ko-KR" altLang="en-US" sz="1200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126800" y="5439823"/>
            <a:ext cx="8165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0,000</a:t>
            </a:r>
            <a:endParaRPr lang="ko-KR" altLang="en-US" sz="1200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858917" y="5799102"/>
            <a:ext cx="1084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000,000</a:t>
            </a:r>
            <a:endParaRPr lang="ko-KR" altLang="en-US" sz="1200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42" name="직사각형 41"/>
          <p:cNvSpPr/>
          <p:nvPr/>
        </p:nvSpPr>
        <p:spPr bwMode="auto">
          <a:xfrm>
            <a:off x="1940" y="0"/>
            <a:ext cx="9902121" cy="928473"/>
          </a:xfrm>
          <a:prstGeom prst="rect">
            <a:avLst/>
          </a:prstGeom>
          <a:solidFill>
            <a:srgbClr val="E7F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43" name="직사각형 42"/>
          <p:cNvSpPr/>
          <p:nvPr/>
        </p:nvSpPr>
        <p:spPr>
          <a:xfrm>
            <a:off x="728847" y="857052"/>
            <a:ext cx="4215424" cy="71421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44" name="직사각형 43"/>
          <p:cNvSpPr/>
          <p:nvPr/>
        </p:nvSpPr>
        <p:spPr>
          <a:xfrm>
            <a:off x="4944271" y="857052"/>
            <a:ext cx="4213838" cy="714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45" name="직사각형 44"/>
          <p:cNvSpPr/>
          <p:nvPr/>
        </p:nvSpPr>
        <p:spPr>
          <a:xfrm>
            <a:off x="515352" y="0"/>
            <a:ext cx="142843" cy="428604"/>
          </a:xfrm>
          <a:prstGeom prst="rect">
            <a:avLst/>
          </a:prstGeom>
          <a:solidFill>
            <a:srgbClr val="0066FF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46" name="직사각형 45"/>
          <p:cNvSpPr/>
          <p:nvPr/>
        </p:nvSpPr>
        <p:spPr>
          <a:xfrm>
            <a:off x="515352" y="428604"/>
            <a:ext cx="142843" cy="42860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47" name="TextBox 1"/>
          <p:cNvSpPr txBox="1">
            <a:spLocks noChangeArrowheads="1"/>
          </p:cNvSpPr>
          <p:nvPr/>
        </p:nvSpPr>
        <p:spPr bwMode="auto">
          <a:xfrm>
            <a:off x="728847" y="344408"/>
            <a:ext cx="6715159" cy="461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2400" b="1" dirty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1</a:t>
            </a:r>
            <a:r>
              <a:rPr lang="en-US" altLang="ko-KR" sz="2400" b="1" dirty="0" smtClean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. </a:t>
            </a:r>
            <a:r>
              <a:rPr lang="ko-KR" altLang="en-US" sz="2400" b="1" dirty="0" smtClean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연구개발 개요</a:t>
            </a:r>
            <a:endParaRPr lang="ko-KR" altLang="en-US" sz="2400" b="1" dirty="0">
              <a:latin typeface="HY견명조" panose="02030600000101010101" pitchFamily="18" charset="-127"/>
              <a:ea typeface="HY견명조" panose="02030600000101010101" pitchFamily="18" charset="-127"/>
              <a:cs typeface="Arial Unicode MS" panose="020B0604020202020204" pitchFamily="50" charset="-127"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1940" y="6506246"/>
            <a:ext cx="9902121" cy="351754"/>
          </a:xfrm>
          <a:prstGeom prst="rect">
            <a:avLst/>
          </a:prstGeom>
          <a:solidFill>
            <a:srgbClr val="E7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738370" y="6522936"/>
            <a:ext cx="4213838" cy="71420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4952207" y="6522936"/>
            <a:ext cx="4215424" cy="714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54" name="TextBox 1"/>
          <p:cNvSpPr txBox="1">
            <a:spLocks noChangeArrowheads="1"/>
          </p:cNvSpPr>
          <p:nvPr/>
        </p:nvSpPr>
        <p:spPr bwMode="auto">
          <a:xfrm>
            <a:off x="7239265" y="6581077"/>
            <a:ext cx="1928367" cy="27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57671">
              <a:defRPr/>
            </a:pPr>
            <a:r>
              <a:rPr lang="ko-KR" alt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제조</a:t>
            </a:r>
            <a:r>
              <a:rPr lang="ko-KR" altLang="en-US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/ </a:t>
            </a:r>
            <a:r>
              <a:rPr lang="ko-KR" altLang="en-US" sz="1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보수</a:t>
            </a:r>
            <a:r>
              <a:rPr lang="ko-KR" altLang="en-US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/ </a:t>
            </a:r>
            <a:r>
              <a:rPr lang="ko-KR" altLang="en-US" sz="12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건설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9251153" y="6525293"/>
            <a:ext cx="652908" cy="24622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1/10</a:t>
            </a:r>
            <a:endParaRPr lang="ko-KR" altLang="en-US" sz="10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64971" y="1606467"/>
            <a:ext cx="41026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※ </a:t>
            </a:r>
            <a:r>
              <a:rPr lang="ko-KR" altLang="en-US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연구개발비 산출내역 </a:t>
            </a:r>
            <a:r>
              <a:rPr lang="ko-KR" altLang="en-US" sz="1200" dirty="0" err="1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포함할것</a:t>
            </a:r>
            <a:endParaRPr lang="en-US" altLang="ko-KR" sz="1200" dirty="0" smtClean="0">
              <a:solidFill>
                <a:srgbClr val="FF0000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※ </a:t>
            </a:r>
            <a:r>
              <a:rPr lang="ko-KR" altLang="en-US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관련 유의사항</a:t>
            </a:r>
            <a:endParaRPr lang="en-US" altLang="ko-KR" sz="1200" dirty="0" smtClean="0">
              <a:solidFill>
                <a:srgbClr val="FF0000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200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 - </a:t>
            </a:r>
            <a:r>
              <a:rPr lang="ko-KR" altLang="en-US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중소기업의 경우 현금 비율은 총 </a:t>
            </a:r>
            <a:r>
              <a:rPr lang="ko-KR" altLang="en-US" sz="1200" dirty="0" err="1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과제비의</a:t>
            </a:r>
            <a:r>
              <a:rPr lang="ko-KR" altLang="en-US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10%</a:t>
            </a:r>
            <a:r>
              <a:rPr lang="ko-KR" altLang="en-US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이상</a:t>
            </a:r>
            <a:endParaRPr lang="en-US" altLang="ko-KR" sz="1200" dirty="0" smtClean="0">
              <a:solidFill>
                <a:srgbClr val="FF0000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200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 - </a:t>
            </a:r>
            <a:r>
              <a:rPr lang="ko-KR" altLang="en-US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내부 인건비는 현물 원칙</a:t>
            </a:r>
            <a:r>
              <a:rPr lang="en-US" altLang="ko-KR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대학</a:t>
            </a:r>
            <a:r>
              <a:rPr lang="en-US" altLang="ko-KR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, </a:t>
            </a:r>
            <a:r>
              <a:rPr lang="ko-KR" altLang="en-US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연구소 등은 </a:t>
            </a:r>
            <a:r>
              <a:rPr lang="ko-KR" altLang="en-US" sz="1200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예</a:t>
            </a:r>
            <a:r>
              <a:rPr lang="ko-KR" altLang="en-US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외</a:t>
            </a:r>
            <a:r>
              <a:rPr lang="en-US" altLang="ko-KR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)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  - </a:t>
            </a:r>
            <a:r>
              <a:rPr lang="ko-KR" altLang="en-US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위탁연구비는 총 연구개발비의 </a:t>
            </a:r>
            <a:r>
              <a:rPr lang="en-US" altLang="ko-KR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30% </a:t>
            </a:r>
            <a:r>
              <a:rPr lang="ko-KR" altLang="en-US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이내에서 최대 </a:t>
            </a:r>
            <a:endParaRPr lang="en-US" altLang="ko-KR" sz="1200" dirty="0" smtClean="0">
              <a:solidFill>
                <a:srgbClr val="FF0000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200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    5</a:t>
            </a:r>
            <a:r>
              <a:rPr lang="ko-KR" altLang="en-US" sz="1200" dirty="0" err="1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천만원</a:t>
            </a:r>
            <a:r>
              <a:rPr lang="ko-KR" altLang="en-US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이내</a:t>
            </a:r>
            <a:endParaRPr lang="en-US" altLang="ko-KR" sz="1200" dirty="0" smtClean="0">
              <a:solidFill>
                <a:srgbClr val="FF0000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200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 - </a:t>
            </a:r>
            <a:r>
              <a:rPr lang="ko-KR" altLang="en-US" sz="1200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예산지원범위</a:t>
            </a:r>
            <a:r>
              <a:rPr lang="en-US" altLang="ko-KR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  </a:t>
            </a:r>
            <a:endParaRPr lang="ko-KR" altLang="en-US" sz="1200" dirty="0" smtClean="0">
              <a:solidFill>
                <a:srgbClr val="FF0000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151782" y="2920015"/>
            <a:ext cx="4953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 marL="63500" marR="63500" fontAlgn="base" latinLnBrk="0">
              <a:lnSpc>
                <a:spcPct val="130000"/>
              </a:lnSpc>
            </a:pPr>
            <a:r>
              <a:rPr lang="en-US" altLang="ko-KR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·</a:t>
            </a:r>
            <a:r>
              <a:rPr lang="ko-KR" altLang="en-US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대학</a:t>
            </a:r>
            <a:r>
              <a:rPr lang="en-US" altLang="ko-KR" sz="1200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/</a:t>
            </a:r>
            <a:r>
              <a:rPr lang="ko-KR" altLang="en-US" sz="1200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연구소 </a:t>
            </a:r>
            <a:r>
              <a:rPr lang="en-US" altLang="ko-KR" sz="1200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: </a:t>
            </a:r>
            <a:r>
              <a:rPr lang="ko-KR" altLang="en-US" sz="1200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최대 </a:t>
            </a:r>
            <a:r>
              <a:rPr lang="en-US" altLang="ko-KR" sz="1200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5</a:t>
            </a:r>
            <a:r>
              <a:rPr lang="ko-KR" altLang="en-US" sz="1200" dirty="0" err="1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억원</a:t>
            </a:r>
            <a:endParaRPr lang="ko-KR" altLang="en-US" sz="1200" dirty="0">
              <a:solidFill>
                <a:srgbClr val="FF0000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 marL="63500" marR="63500" fontAlgn="base" latinLnBrk="0">
              <a:lnSpc>
                <a:spcPct val="130000"/>
              </a:lnSpc>
            </a:pPr>
            <a:r>
              <a:rPr lang="en-US" altLang="ko-KR" sz="1200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·</a:t>
            </a:r>
            <a:r>
              <a:rPr lang="ko-KR" altLang="en-US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중소기업 </a:t>
            </a:r>
            <a:r>
              <a:rPr lang="en-US" altLang="ko-KR" sz="1200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: </a:t>
            </a:r>
            <a:r>
              <a:rPr lang="ko-KR" altLang="en-US" sz="1200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총 개발비 </a:t>
            </a:r>
            <a:r>
              <a:rPr lang="en-US" altLang="ko-KR" sz="1200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3~7</a:t>
            </a:r>
            <a:r>
              <a:rPr lang="ko-KR" altLang="en-US" sz="1200" dirty="0" err="1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억원</a:t>
            </a:r>
            <a:r>
              <a:rPr lang="ko-KR" altLang="en-US" sz="1200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미만인 경우 총 개발비의 </a:t>
            </a:r>
            <a:r>
              <a:rPr lang="en-US" altLang="ko-KR" sz="1200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70%</a:t>
            </a:r>
            <a:r>
              <a:rPr lang="ko-KR" altLang="en-US" sz="1200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</a:p>
          <a:p>
            <a:pPr marL="63500" marR="63500" fontAlgn="base" latinLnBrk="0">
              <a:lnSpc>
                <a:spcPct val="130000"/>
              </a:lnSpc>
            </a:pPr>
            <a:r>
              <a:rPr lang="ko-KR" altLang="en-US" sz="1200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ko-KR" altLang="en-US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  </a:t>
            </a:r>
            <a:r>
              <a:rPr lang="en-US" altLang="ko-KR" sz="1200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3</a:t>
            </a:r>
            <a:r>
              <a:rPr lang="ko-KR" altLang="en-US" sz="1200" dirty="0" err="1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억원</a:t>
            </a:r>
            <a:r>
              <a:rPr lang="ko-KR" altLang="en-US" sz="1200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이하인 경우 총 개발비의 </a:t>
            </a:r>
            <a:r>
              <a:rPr lang="en-US" altLang="ko-KR" sz="1200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75</a:t>
            </a:r>
            <a:r>
              <a:rPr lang="en-US" altLang="ko-KR" sz="1600" kern="0" dirty="0">
                <a:solidFill>
                  <a:srgbClr val="FF0000"/>
                </a:solidFill>
                <a:latin typeface="HCI Poppy"/>
                <a:ea typeface="휴먼명조"/>
              </a:rPr>
              <a:t>%</a:t>
            </a:r>
            <a:endParaRPr lang="ko-KR" altLang="en-US" sz="1100" kern="0" spc="0" dirty="0">
              <a:solidFill>
                <a:srgbClr val="FF0000"/>
              </a:solidFill>
              <a:effectLst/>
              <a:latin typeface="바탕" panose="02030600000101010101" pitchFamily="18" charset="-127"/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1278255" y="6104020"/>
            <a:ext cx="2223756" cy="3650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합계</a:t>
            </a:r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53" name="직사각형 52"/>
          <p:cNvSpPr/>
          <p:nvPr/>
        </p:nvSpPr>
        <p:spPr>
          <a:xfrm>
            <a:off x="3504716" y="6103194"/>
            <a:ext cx="1838404" cy="3650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5340375" y="6097808"/>
            <a:ext cx="3811072" cy="3650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8567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직사각형 171"/>
          <p:cNvSpPr/>
          <p:nvPr/>
        </p:nvSpPr>
        <p:spPr>
          <a:xfrm>
            <a:off x="1941" y="852422"/>
            <a:ext cx="9902120" cy="60055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769666" y="1022152"/>
            <a:ext cx="8452438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2). </a:t>
            </a:r>
            <a:r>
              <a:rPr lang="ko-KR" altLang="en-US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개발장치 개요 </a:t>
            </a:r>
            <a:endParaRPr lang="en-US" altLang="ko-KR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•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석탄연료 보일러에서 발생하는 회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(Ash)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는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포집장소에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따라 </a:t>
            </a:r>
            <a:endParaRPr lang="en-US" altLang="ko-KR" sz="16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저회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(Bottom Ash)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와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비회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(Fly Ash)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로 나눔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</a:t>
            </a:r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•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노내의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고온 연소영역인 수관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,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과열기</a:t>
            </a:r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및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재열기의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열흡수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표면에 형성된 슬래그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(Slag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:</a:t>
            </a:r>
          </a:p>
          <a:p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일명 </a:t>
            </a:r>
            <a:r>
              <a:rPr lang="ko-KR" altLang="en-US" sz="1600" b="1" dirty="0" err="1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클링커</a:t>
            </a:r>
            <a:r>
              <a:rPr lang="en-US" altLang="ko-KR" sz="1600" b="1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(Clinker)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)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가 자중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,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급격한 출력변화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, Soot Blowing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에 의하여 노 하부로       </a:t>
            </a:r>
            <a:endParaRPr lang="en-US" altLang="ko-KR" sz="16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낙하되어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저회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저장소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(Bottom Ash Hoper)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에서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포집되는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회를 </a:t>
            </a:r>
            <a:r>
              <a:rPr lang="ko-KR" altLang="en-US" sz="1600" b="1" dirty="0" err="1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저회</a:t>
            </a:r>
            <a:r>
              <a:rPr lang="en-US" altLang="ko-KR" sz="1600" b="1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(Bottom Ash)</a:t>
            </a:r>
          </a:p>
          <a:p>
            <a:r>
              <a:rPr lang="en-US" altLang="ko-KR" sz="1600" b="1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   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라 함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</a:t>
            </a:r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•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고온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(600℃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이상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)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의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저회는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baseline="300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*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DEC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에 낙하되어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클링커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분쇄기로 이송되고 큰 덩어리를 </a:t>
            </a:r>
            <a:endParaRPr lang="en-US" altLang="ko-KR" sz="16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분쇄하게 됨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  <a:endParaRPr lang="en-US" altLang="ko-KR" sz="1600" b="1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1229636" y="3747765"/>
            <a:ext cx="4899559" cy="2641727"/>
            <a:chOff x="684658" y="3747765"/>
            <a:chExt cx="5444538" cy="2641727"/>
          </a:xfrm>
        </p:grpSpPr>
        <p:sp>
          <p:nvSpPr>
            <p:cNvPr id="43" name="직사각형 42"/>
            <p:cNvSpPr/>
            <p:nvPr/>
          </p:nvSpPr>
          <p:spPr>
            <a:xfrm>
              <a:off x="1750539" y="4118919"/>
              <a:ext cx="1400683" cy="486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cxnSp>
          <p:nvCxnSpPr>
            <p:cNvPr id="45" name="직선 연결선 44"/>
            <p:cNvCxnSpPr/>
            <p:nvPr/>
          </p:nvCxnSpPr>
          <p:spPr>
            <a:xfrm>
              <a:off x="1878428" y="4604951"/>
              <a:ext cx="0" cy="59312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/>
            <p:nvPr/>
          </p:nvCxnSpPr>
          <p:spPr>
            <a:xfrm>
              <a:off x="3017245" y="4604951"/>
              <a:ext cx="0" cy="59312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/>
            <p:cNvCxnSpPr/>
            <p:nvPr/>
          </p:nvCxnSpPr>
          <p:spPr>
            <a:xfrm flipH="1">
              <a:off x="1506942" y="5198076"/>
              <a:ext cx="37148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연결선 49"/>
            <p:cNvCxnSpPr/>
            <p:nvPr/>
          </p:nvCxnSpPr>
          <p:spPr>
            <a:xfrm>
              <a:off x="1500852" y="5198076"/>
              <a:ext cx="0" cy="73316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직선 연결선 53"/>
            <p:cNvCxnSpPr/>
            <p:nvPr/>
          </p:nvCxnSpPr>
          <p:spPr>
            <a:xfrm flipV="1">
              <a:off x="1506942" y="5939402"/>
              <a:ext cx="2192372" cy="7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연결선 55"/>
            <p:cNvCxnSpPr/>
            <p:nvPr/>
          </p:nvCxnSpPr>
          <p:spPr>
            <a:xfrm>
              <a:off x="3017245" y="5198076"/>
              <a:ext cx="54200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직선 연결선 57"/>
            <p:cNvCxnSpPr/>
            <p:nvPr/>
          </p:nvCxnSpPr>
          <p:spPr>
            <a:xfrm flipV="1">
              <a:off x="3559248" y="3937686"/>
              <a:ext cx="1973137" cy="126039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직선 연결선 59"/>
            <p:cNvCxnSpPr/>
            <p:nvPr/>
          </p:nvCxnSpPr>
          <p:spPr>
            <a:xfrm>
              <a:off x="5532383" y="3937686"/>
              <a:ext cx="51764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직선 연결선 61"/>
            <p:cNvCxnSpPr/>
            <p:nvPr/>
          </p:nvCxnSpPr>
          <p:spPr>
            <a:xfrm>
              <a:off x="6056116" y="3929448"/>
              <a:ext cx="0" cy="162697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직선 연결선 62"/>
            <p:cNvCxnSpPr/>
            <p:nvPr/>
          </p:nvCxnSpPr>
          <p:spPr>
            <a:xfrm flipV="1">
              <a:off x="3699313" y="4679012"/>
              <a:ext cx="1973137" cy="126039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직선 연결선 64"/>
            <p:cNvCxnSpPr/>
            <p:nvPr/>
          </p:nvCxnSpPr>
          <p:spPr>
            <a:xfrm>
              <a:off x="5672450" y="4679012"/>
              <a:ext cx="0" cy="87740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직사각형 66"/>
            <p:cNvSpPr/>
            <p:nvPr/>
          </p:nvSpPr>
          <p:spPr>
            <a:xfrm>
              <a:off x="5605462" y="5556421"/>
              <a:ext cx="523734" cy="4572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68" name="타원 67"/>
            <p:cNvSpPr/>
            <p:nvPr/>
          </p:nvSpPr>
          <p:spPr>
            <a:xfrm>
              <a:off x="1609348" y="5564659"/>
              <a:ext cx="246642" cy="2992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69" name="타원 68"/>
            <p:cNvSpPr/>
            <p:nvPr/>
          </p:nvSpPr>
          <p:spPr>
            <a:xfrm>
              <a:off x="5497764" y="4282402"/>
              <a:ext cx="246642" cy="2992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cxnSp>
          <p:nvCxnSpPr>
            <p:cNvPr id="70" name="직선 연결선 69"/>
            <p:cNvCxnSpPr/>
            <p:nvPr/>
          </p:nvCxnSpPr>
          <p:spPr>
            <a:xfrm flipV="1">
              <a:off x="3705403" y="4679012"/>
              <a:ext cx="1973137" cy="126039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연결선 70"/>
            <p:cNvCxnSpPr/>
            <p:nvPr/>
          </p:nvCxnSpPr>
          <p:spPr>
            <a:xfrm flipV="1">
              <a:off x="3689163" y="4562724"/>
              <a:ext cx="2014905" cy="129588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/>
            <p:nvPr/>
          </p:nvCxnSpPr>
          <p:spPr>
            <a:xfrm flipV="1">
              <a:off x="1723135" y="5858604"/>
              <a:ext cx="1970089" cy="97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직선 연결선 74"/>
            <p:cNvCxnSpPr/>
            <p:nvPr/>
          </p:nvCxnSpPr>
          <p:spPr>
            <a:xfrm flipV="1">
              <a:off x="1723135" y="5551471"/>
              <a:ext cx="1906036" cy="123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연결선 75"/>
            <p:cNvCxnSpPr/>
            <p:nvPr/>
          </p:nvCxnSpPr>
          <p:spPr>
            <a:xfrm flipV="1">
              <a:off x="3623081" y="4284618"/>
              <a:ext cx="1952946" cy="126951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타원 78"/>
            <p:cNvSpPr/>
            <p:nvPr/>
          </p:nvSpPr>
          <p:spPr>
            <a:xfrm>
              <a:off x="2036766" y="5580656"/>
              <a:ext cx="109619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80" name="타원 79"/>
            <p:cNvSpPr/>
            <p:nvPr/>
          </p:nvSpPr>
          <p:spPr>
            <a:xfrm>
              <a:off x="2341262" y="5580656"/>
              <a:ext cx="109619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81" name="타원 80"/>
            <p:cNvSpPr/>
            <p:nvPr/>
          </p:nvSpPr>
          <p:spPr>
            <a:xfrm>
              <a:off x="2633555" y="5580656"/>
              <a:ext cx="109619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82" name="타원 81"/>
            <p:cNvSpPr/>
            <p:nvPr/>
          </p:nvSpPr>
          <p:spPr>
            <a:xfrm>
              <a:off x="2900927" y="5580656"/>
              <a:ext cx="109619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83" name="타원 82"/>
            <p:cNvSpPr/>
            <p:nvPr/>
          </p:nvSpPr>
          <p:spPr>
            <a:xfrm>
              <a:off x="3224407" y="5580656"/>
              <a:ext cx="109619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84" name="타원 83"/>
            <p:cNvSpPr/>
            <p:nvPr/>
          </p:nvSpPr>
          <p:spPr>
            <a:xfrm>
              <a:off x="3504544" y="5580656"/>
              <a:ext cx="109619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85" name="타원 84"/>
            <p:cNvSpPr/>
            <p:nvPr/>
          </p:nvSpPr>
          <p:spPr>
            <a:xfrm>
              <a:off x="3787397" y="5433090"/>
              <a:ext cx="109619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86" name="타원 85"/>
            <p:cNvSpPr/>
            <p:nvPr/>
          </p:nvSpPr>
          <p:spPr>
            <a:xfrm>
              <a:off x="4062135" y="5262491"/>
              <a:ext cx="109619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87" name="타원 86"/>
            <p:cNvSpPr/>
            <p:nvPr/>
          </p:nvSpPr>
          <p:spPr>
            <a:xfrm>
              <a:off x="4352460" y="5072981"/>
              <a:ext cx="109619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88" name="타원 87"/>
            <p:cNvSpPr/>
            <p:nvPr/>
          </p:nvSpPr>
          <p:spPr>
            <a:xfrm>
              <a:off x="4646245" y="4884747"/>
              <a:ext cx="109619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89" name="타원 88"/>
            <p:cNvSpPr/>
            <p:nvPr/>
          </p:nvSpPr>
          <p:spPr>
            <a:xfrm>
              <a:off x="4905066" y="4703647"/>
              <a:ext cx="109619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90" name="타원 89"/>
            <p:cNvSpPr/>
            <p:nvPr/>
          </p:nvSpPr>
          <p:spPr>
            <a:xfrm>
              <a:off x="5186054" y="4532235"/>
              <a:ext cx="109619" cy="14828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cxnSp>
          <p:nvCxnSpPr>
            <p:cNvPr id="92" name="직선 연결선 91"/>
            <p:cNvCxnSpPr/>
            <p:nvPr/>
          </p:nvCxnSpPr>
          <p:spPr>
            <a:xfrm>
              <a:off x="3004457" y="3755554"/>
              <a:ext cx="0" cy="36336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위로 굽은 화살표 97"/>
            <p:cNvSpPr/>
            <p:nvPr/>
          </p:nvSpPr>
          <p:spPr>
            <a:xfrm rot="16200000" flipV="1">
              <a:off x="989304" y="4210573"/>
              <a:ext cx="772069" cy="784262"/>
            </a:xfrm>
            <a:prstGeom prst="bentUpArrow">
              <a:avLst>
                <a:gd name="adj1" fmla="val 13518"/>
                <a:gd name="adj2" fmla="val 17531"/>
                <a:gd name="adj3" fmla="val 31263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00" name="직사각형 99"/>
            <p:cNvSpPr/>
            <p:nvPr/>
          </p:nvSpPr>
          <p:spPr>
            <a:xfrm>
              <a:off x="757881" y="4988739"/>
              <a:ext cx="517644" cy="59191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cxnSp>
          <p:nvCxnSpPr>
            <p:cNvPr id="102" name="직선 연결선 101"/>
            <p:cNvCxnSpPr/>
            <p:nvPr/>
          </p:nvCxnSpPr>
          <p:spPr>
            <a:xfrm>
              <a:off x="1877821" y="3747765"/>
              <a:ext cx="0" cy="36336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Box 102"/>
            <p:cNvSpPr txBox="1"/>
            <p:nvPr/>
          </p:nvSpPr>
          <p:spPr>
            <a:xfrm>
              <a:off x="684658" y="5156690"/>
              <a:ext cx="4778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200" dirty="0" smtClean="0">
                  <a:latin typeface="HY견명조" panose="02030600000101010101" pitchFamily="18" charset="-127"/>
                  <a:ea typeface="HY견명조" panose="02030600000101010101" pitchFamily="18" charset="-127"/>
                </a:rPr>
                <a:t>미분기</a:t>
              </a:r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915978" y="4024623"/>
              <a:ext cx="4778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200" dirty="0" err="1" smtClean="0">
                  <a:latin typeface="HY견명조" panose="02030600000101010101" pitchFamily="18" charset="-127"/>
                  <a:ea typeface="HY견명조" panose="02030600000101010101" pitchFamily="18" charset="-127"/>
                </a:rPr>
                <a:t>미분탄</a:t>
              </a:r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2011694" y="4828601"/>
              <a:ext cx="8570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200" dirty="0" smtClean="0">
                  <a:latin typeface="HY견명조" panose="02030600000101010101" pitchFamily="18" charset="-127"/>
                  <a:ea typeface="HY견명조" panose="02030600000101010101" pitchFamily="18" charset="-127"/>
                </a:rPr>
                <a:t>건식 </a:t>
              </a:r>
              <a:r>
                <a:rPr lang="en-US" altLang="ko-KR" sz="1200" dirty="0" smtClean="0">
                  <a:latin typeface="HY견명조" panose="02030600000101010101" pitchFamily="18" charset="-127"/>
                  <a:ea typeface="HY견명조" panose="02030600000101010101" pitchFamily="18" charset="-127"/>
                </a:rPr>
                <a:t>Hopper</a:t>
              </a:r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863648" y="5645297"/>
              <a:ext cx="4067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200" dirty="0" smtClean="0">
                  <a:latin typeface="HY견명조" panose="02030600000101010101" pitchFamily="18" charset="-127"/>
                  <a:ea typeface="HY견명조" panose="02030600000101010101" pitchFamily="18" charset="-127"/>
                </a:rPr>
                <a:t>DEC</a:t>
              </a:r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5517592" y="5575789"/>
              <a:ext cx="4778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200" dirty="0" err="1" smtClean="0">
                  <a:latin typeface="HY견명조" panose="02030600000101010101" pitchFamily="18" charset="-127"/>
                  <a:ea typeface="HY견명조" panose="02030600000101010101" pitchFamily="18" charset="-127"/>
                </a:rPr>
                <a:t>클링커</a:t>
              </a:r>
              <a:endParaRPr lang="en-US" altLang="ko-KR" sz="1200" dirty="0" smtClean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  <a:p>
              <a:r>
                <a:rPr lang="ko-KR" altLang="en-US" sz="1200" dirty="0" smtClean="0">
                  <a:latin typeface="HY견명조" panose="02030600000101010101" pitchFamily="18" charset="-127"/>
                  <a:ea typeface="HY견명조" panose="02030600000101010101" pitchFamily="18" charset="-127"/>
                </a:rPr>
                <a:t>분쇄기</a:t>
              </a:r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09" name="자유형 108"/>
            <p:cNvSpPr/>
            <p:nvPr/>
          </p:nvSpPr>
          <p:spPr>
            <a:xfrm>
              <a:off x="3139995" y="5259202"/>
              <a:ext cx="259196" cy="280491"/>
            </a:xfrm>
            <a:custGeom>
              <a:avLst/>
              <a:gdLst>
                <a:gd name="connsiteX0" fmla="*/ 123416 w 350614"/>
                <a:gd name="connsiteY0" fmla="*/ 36464 h 280491"/>
                <a:gd name="connsiteX1" fmla="*/ 103782 w 350614"/>
                <a:gd name="connsiteY1" fmla="*/ 39269 h 280491"/>
                <a:gd name="connsiteX2" fmla="*/ 86953 w 350614"/>
                <a:gd name="connsiteY2" fmla="*/ 50489 h 280491"/>
                <a:gd name="connsiteX3" fmla="*/ 56099 w 350614"/>
                <a:gd name="connsiteY3" fmla="*/ 58904 h 280491"/>
                <a:gd name="connsiteX4" fmla="*/ 47684 w 350614"/>
                <a:gd name="connsiteY4" fmla="*/ 64513 h 280491"/>
                <a:gd name="connsiteX5" fmla="*/ 30854 w 350614"/>
                <a:gd name="connsiteY5" fmla="*/ 61708 h 280491"/>
                <a:gd name="connsiteX6" fmla="*/ 22440 w 350614"/>
                <a:gd name="connsiteY6" fmla="*/ 64513 h 280491"/>
                <a:gd name="connsiteX7" fmla="*/ 2805 w 350614"/>
                <a:gd name="connsiteY7" fmla="*/ 103782 h 280491"/>
                <a:gd name="connsiteX8" fmla="*/ 0 w 350614"/>
                <a:gd name="connsiteY8" fmla="*/ 112197 h 280491"/>
                <a:gd name="connsiteX9" fmla="*/ 8415 w 350614"/>
                <a:gd name="connsiteY9" fmla="*/ 148661 h 280491"/>
                <a:gd name="connsiteX10" fmla="*/ 16830 w 350614"/>
                <a:gd name="connsiteY10" fmla="*/ 157075 h 280491"/>
                <a:gd name="connsiteX11" fmla="*/ 39269 w 350614"/>
                <a:gd name="connsiteY11" fmla="*/ 185124 h 280491"/>
                <a:gd name="connsiteX12" fmla="*/ 53294 w 350614"/>
                <a:gd name="connsiteY12" fmla="*/ 199149 h 280491"/>
                <a:gd name="connsiteX13" fmla="*/ 72928 w 350614"/>
                <a:gd name="connsiteY13" fmla="*/ 224393 h 280491"/>
                <a:gd name="connsiteX14" fmla="*/ 95367 w 350614"/>
                <a:gd name="connsiteY14" fmla="*/ 230003 h 280491"/>
                <a:gd name="connsiteX15" fmla="*/ 112197 w 350614"/>
                <a:gd name="connsiteY15" fmla="*/ 241223 h 280491"/>
                <a:gd name="connsiteX16" fmla="*/ 129026 w 350614"/>
                <a:gd name="connsiteY16" fmla="*/ 255247 h 280491"/>
                <a:gd name="connsiteX17" fmla="*/ 143051 w 350614"/>
                <a:gd name="connsiteY17" fmla="*/ 269272 h 280491"/>
                <a:gd name="connsiteX18" fmla="*/ 176710 w 350614"/>
                <a:gd name="connsiteY18" fmla="*/ 280491 h 280491"/>
                <a:gd name="connsiteX19" fmla="*/ 215978 w 350614"/>
                <a:gd name="connsiteY19" fmla="*/ 277686 h 280491"/>
                <a:gd name="connsiteX20" fmla="*/ 224393 w 350614"/>
                <a:gd name="connsiteY20" fmla="*/ 274881 h 280491"/>
                <a:gd name="connsiteX21" fmla="*/ 246832 w 350614"/>
                <a:gd name="connsiteY21" fmla="*/ 263662 h 280491"/>
                <a:gd name="connsiteX22" fmla="*/ 266467 w 350614"/>
                <a:gd name="connsiteY22" fmla="*/ 255247 h 280491"/>
                <a:gd name="connsiteX23" fmla="*/ 286101 w 350614"/>
                <a:gd name="connsiteY23" fmla="*/ 241223 h 280491"/>
                <a:gd name="connsiteX24" fmla="*/ 294516 w 350614"/>
                <a:gd name="connsiteY24" fmla="*/ 238418 h 280491"/>
                <a:gd name="connsiteX25" fmla="*/ 305735 w 350614"/>
                <a:gd name="connsiteY25" fmla="*/ 224393 h 280491"/>
                <a:gd name="connsiteX26" fmla="*/ 297321 w 350614"/>
                <a:gd name="connsiteY26" fmla="*/ 221588 h 280491"/>
                <a:gd name="connsiteX27" fmla="*/ 288906 w 350614"/>
                <a:gd name="connsiteY27" fmla="*/ 204759 h 280491"/>
                <a:gd name="connsiteX28" fmla="*/ 286101 w 350614"/>
                <a:gd name="connsiteY28" fmla="*/ 196344 h 280491"/>
                <a:gd name="connsiteX29" fmla="*/ 297321 w 350614"/>
                <a:gd name="connsiteY29" fmla="*/ 171100 h 280491"/>
                <a:gd name="connsiteX30" fmla="*/ 305735 w 350614"/>
                <a:gd name="connsiteY30" fmla="*/ 159880 h 280491"/>
                <a:gd name="connsiteX31" fmla="*/ 311345 w 350614"/>
                <a:gd name="connsiteY31" fmla="*/ 151465 h 280491"/>
                <a:gd name="connsiteX32" fmla="*/ 319760 w 350614"/>
                <a:gd name="connsiteY32" fmla="*/ 143051 h 280491"/>
                <a:gd name="connsiteX33" fmla="*/ 330980 w 350614"/>
                <a:gd name="connsiteY33" fmla="*/ 123416 h 280491"/>
                <a:gd name="connsiteX34" fmla="*/ 345004 w 350614"/>
                <a:gd name="connsiteY34" fmla="*/ 106587 h 280491"/>
                <a:gd name="connsiteX35" fmla="*/ 350614 w 350614"/>
                <a:gd name="connsiteY35" fmla="*/ 89758 h 280491"/>
                <a:gd name="connsiteX36" fmla="*/ 339394 w 350614"/>
                <a:gd name="connsiteY36" fmla="*/ 70123 h 280491"/>
                <a:gd name="connsiteX37" fmla="*/ 333784 w 350614"/>
                <a:gd name="connsiteY37" fmla="*/ 56099 h 280491"/>
                <a:gd name="connsiteX38" fmla="*/ 300126 w 350614"/>
                <a:gd name="connsiteY38" fmla="*/ 53294 h 280491"/>
                <a:gd name="connsiteX39" fmla="*/ 291711 w 350614"/>
                <a:gd name="connsiteY39" fmla="*/ 47684 h 280491"/>
                <a:gd name="connsiteX40" fmla="*/ 280491 w 350614"/>
                <a:gd name="connsiteY40" fmla="*/ 42074 h 280491"/>
                <a:gd name="connsiteX41" fmla="*/ 274881 w 350614"/>
                <a:gd name="connsiteY41" fmla="*/ 33659 h 280491"/>
                <a:gd name="connsiteX42" fmla="*/ 266467 w 350614"/>
                <a:gd name="connsiteY42" fmla="*/ 25245 h 280491"/>
                <a:gd name="connsiteX43" fmla="*/ 249637 w 350614"/>
                <a:gd name="connsiteY43" fmla="*/ 14025 h 280491"/>
                <a:gd name="connsiteX44" fmla="*/ 241223 w 350614"/>
                <a:gd name="connsiteY44" fmla="*/ 5610 h 280491"/>
                <a:gd name="connsiteX45" fmla="*/ 213173 w 350614"/>
                <a:gd name="connsiteY45" fmla="*/ 0 h 280491"/>
                <a:gd name="connsiteX46" fmla="*/ 165490 w 350614"/>
                <a:gd name="connsiteY46" fmla="*/ 8415 h 280491"/>
                <a:gd name="connsiteX47" fmla="*/ 140246 w 350614"/>
                <a:gd name="connsiteY47" fmla="*/ 22440 h 280491"/>
                <a:gd name="connsiteX48" fmla="*/ 123416 w 350614"/>
                <a:gd name="connsiteY48" fmla="*/ 14025 h 280491"/>
                <a:gd name="connsiteX49" fmla="*/ 117807 w 350614"/>
                <a:gd name="connsiteY49" fmla="*/ 22440 h 280491"/>
                <a:gd name="connsiteX50" fmla="*/ 123416 w 350614"/>
                <a:gd name="connsiteY50" fmla="*/ 36464 h 280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0614" h="280491">
                  <a:moveTo>
                    <a:pt x="123416" y="36464"/>
                  </a:moveTo>
                  <a:cubicBezTo>
                    <a:pt x="121078" y="39269"/>
                    <a:pt x="109952" y="36896"/>
                    <a:pt x="103782" y="39269"/>
                  </a:cubicBezTo>
                  <a:cubicBezTo>
                    <a:pt x="97489" y="41689"/>
                    <a:pt x="93564" y="49167"/>
                    <a:pt x="86953" y="50489"/>
                  </a:cubicBezTo>
                  <a:cubicBezTo>
                    <a:pt x="79424" y="51995"/>
                    <a:pt x="62202" y="54836"/>
                    <a:pt x="56099" y="58904"/>
                  </a:cubicBezTo>
                  <a:lnTo>
                    <a:pt x="47684" y="64513"/>
                  </a:lnTo>
                  <a:cubicBezTo>
                    <a:pt x="42074" y="63578"/>
                    <a:pt x="36541" y="61708"/>
                    <a:pt x="30854" y="61708"/>
                  </a:cubicBezTo>
                  <a:cubicBezTo>
                    <a:pt x="27898" y="61708"/>
                    <a:pt x="24530" y="62422"/>
                    <a:pt x="22440" y="64513"/>
                  </a:cubicBezTo>
                  <a:cubicBezTo>
                    <a:pt x="11694" y="75259"/>
                    <a:pt x="7776" y="90113"/>
                    <a:pt x="2805" y="103782"/>
                  </a:cubicBezTo>
                  <a:cubicBezTo>
                    <a:pt x="1795" y="106561"/>
                    <a:pt x="935" y="109392"/>
                    <a:pt x="0" y="112197"/>
                  </a:cubicBezTo>
                  <a:cubicBezTo>
                    <a:pt x="2112" y="133315"/>
                    <a:pt x="-2038" y="136118"/>
                    <a:pt x="8415" y="148661"/>
                  </a:cubicBezTo>
                  <a:cubicBezTo>
                    <a:pt x="10954" y="151708"/>
                    <a:pt x="14025" y="154270"/>
                    <a:pt x="16830" y="157075"/>
                  </a:cubicBezTo>
                  <a:cubicBezTo>
                    <a:pt x="24875" y="181211"/>
                    <a:pt x="10303" y="141675"/>
                    <a:pt x="39269" y="185124"/>
                  </a:cubicBezTo>
                  <a:cubicBezTo>
                    <a:pt x="46749" y="196344"/>
                    <a:pt x="42074" y="191669"/>
                    <a:pt x="53294" y="199149"/>
                  </a:cubicBezTo>
                  <a:cubicBezTo>
                    <a:pt x="58004" y="208571"/>
                    <a:pt x="62019" y="220302"/>
                    <a:pt x="72928" y="224393"/>
                  </a:cubicBezTo>
                  <a:cubicBezTo>
                    <a:pt x="80582" y="227263"/>
                    <a:pt x="88179" y="226009"/>
                    <a:pt x="95367" y="230003"/>
                  </a:cubicBezTo>
                  <a:cubicBezTo>
                    <a:pt x="101261" y="233277"/>
                    <a:pt x="107429" y="236455"/>
                    <a:pt x="112197" y="241223"/>
                  </a:cubicBezTo>
                  <a:cubicBezTo>
                    <a:pt x="122995" y="252021"/>
                    <a:pt x="117311" y="247437"/>
                    <a:pt x="129026" y="255247"/>
                  </a:cubicBezTo>
                  <a:cubicBezTo>
                    <a:pt x="133786" y="262387"/>
                    <a:pt x="134551" y="265872"/>
                    <a:pt x="143051" y="269272"/>
                  </a:cubicBezTo>
                  <a:cubicBezTo>
                    <a:pt x="154032" y="273664"/>
                    <a:pt x="176710" y="280491"/>
                    <a:pt x="176710" y="280491"/>
                  </a:cubicBezTo>
                  <a:cubicBezTo>
                    <a:pt x="189799" y="279556"/>
                    <a:pt x="202945" y="279219"/>
                    <a:pt x="215978" y="277686"/>
                  </a:cubicBezTo>
                  <a:cubicBezTo>
                    <a:pt x="218914" y="277341"/>
                    <a:pt x="221701" y="276104"/>
                    <a:pt x="224393" y="274881"/>
                  </a:cubicBezTo>
                  <a:cubicBezTo>
                    <a:pt x="232006" y="271421"/>
                    <a:pt x="238899" y="266306"/>
                    <a:pt x="246832" y="263662"/>
                  </a:cubicBezTo>
                  <a:cubicBezTo>
                    <a:pt x="255012" y="260935"/>
                    <a:pt x="258545" y="260198"/>
                    <a:pt x="266467" y="255247"/>
                  </a:cubicBezTo>
                  <a:cubicBezTo>
                    <a:pt x="271565" y="252060"/>
                    <a:pt x="280154" y="244196"/>
                    <a:pt x="286101" y="241223"/>
                  </a:cubicBezTo>
                  <a:cubicBezTo>
                    <a:pt x="288746" y="239901"/>
                    <a:pt x="291711" y="239353"/>
                    <a:pt x="294516" y="238418"/>
                  </a:cubicBezTo>
                  <a:cubicBezTo>
                    <a:pt x="297116" y="236684"/>
                    <a:pt x="309121" y="231167"/>
                    <a:pt x="305735" y="224393"/>
                  </a:cubicBezTo>
                  <a:cubicBezTo>
                    <a:pt x="304413" y="221749"/>
                    <a:pt x="300126" y="222523"/>
                    <a:pt x="297321" y="221588"/>
                  </a:cubicBezTo>
                  <a:cubicBezTo>
                    <a:pt x="290270" y="200436"/>
                    <a:pt x="299781" y="226508"/>
                    <a:pt x="288906" y="204759"/>
                  </a:cubicBezTo>
                  <a:cubicBezTo>
                    <a:pt x="287584" y="202114"/>
                    <a:pt x="287036" y="199149"/>
                    <a:pt x="286101" y="196344"/>
                  </a:cubicBezTo>
                  <a:cubicBezTo>
                    <a:pt x="289742" y="185420"/>
                    <a:pt x="290017" y="183274"/>
                    <a:pt x="297321" y="171100"/>
                  </a:cubicBezTo>
                  <a:cubicBezTo>
                    <a:pt x="299726" y="167091"/>
                    <a:pt x="303018" y="163684"/>
                    <a:pt x="305735" y="159880"/>
                  </a:cubicBezTo>
                  <a:cubicBezTo>
                    <a:pt x="307694" y="157137"/>
                    <a:pt x="309187" y="154055"/>
                    <a:pt x="311345" y="151465"/>
                  </a:cubicBezTo>
                  <a:cubicBezTo>
                    <a:pt x="313884" y="148418"/>
                    <a:pt x="316955" y="145856"/>
                    <a:pt x="319760" y="143051"/>
                  </a:cubicBezTo>
                  <a:cubicBezTo>
                    <a:pt x="323190" y="136192"/>
                    <a:pt x="326024" y="129363"/>
                    <a:pt x="330980" y="123416"/>
                  </a:cubicBezTo>
                  <a:cubicBezTo>
                    <a:pt x="337271" y="115866"/>
                    <a:pt x="341024" y="115542"/>
                    <a:pt x="345004" y="106587"/>
                  </a:cubicBezTo>
                  <a:cubicBezTo>
                    <a:pt x="347406" y="101184"/>
                    <a:pt x="350614" y="89758"/>
                    <a:pt x="350614" y="89758"/>
                  </a:cubicBezTo>
                  <a:cubicBezTo>
                    <a:pt x="344141" y="63864"/>
                    <a:pt x="353320" y="92403"/>
                    <a:pt x="339394" y="70123"/>
                  </a:cubicBezTo>
                  <a:cubicBezTo>
                    <a:pt x="336725" y="65854"/>
                    <a:pt x="338412" y="58082"/>
                    <a:pt x="333784" y="56099"/>
                  </a:cubicBezTo>
                  <a:cubicBezTo>
                    <a:pt x="323436" y="51664"/>
                    <a:pt x="311345" y="54229"/>
                    <a:pt x="300126" y="53294"/>
                  </a:cubicBezTo>
                  <a:cubicBezTo>
                    <a:pt x="297321" y="51424"/>
                    <a:pt x="294638" y="49357"/>
                    <a:pt x="291711" y="47684"/>
                  </a:cubicBezTo>
                  <a:cubicBezTo>
                    <a:pt x="288080" y="45609"/>
                    <a:pt x="283703" y="44751"/>
                    <a:pt x="280491" y="42074"/>
                  </a:cubicBezTo>
                  <a:cubicBezTo>
                    <a:pt x="277901" y="39916"/>
                    <a:pt x="277039" y="36249"/>
                    <a:pt x="274881" y="33659"/>
                  </a:cubicBezTo>
                  <a:cubicBezTo>
                    <a:pt x="272342" y="30612"/>
                    <a:pt x="269598" y="27680"/>
                    <a:pt x="266467" y="25245"/>
                  </a:cubicBezTo>
                  <a:cubicBezTo>
                    <a:pt x="261145" y="21106"/>
                    <a:pt x="254404" y="18793"/>
                    <a:pt x="249637" y="14025"/>
                  </a:cubicBezTo>
                  <a:cubicBezTo>
                    <a:pt x="246832" y="11220"/>
                    <a:pt x="244925" y="7034"/>
                    <a:pt x="241223" y="5610"/>
                  </a:cubicBezTo>
                  <a:cubicBezTo>
                    <a:pt x="232323" y="2187"/>
                    <a:pt x="213173" y="0"/>
                    <a:pt x="213173" y="0"/>
                  </a:cubicBezTo>
                  <a:cubicBezTo>
                    <a:pt x="203352" y="893"/>
                    <a:pt x="176701" y="941"/>
                    <a:pt x="165490" y="8415"/>
                  </a:cubicBezTo>
                  <a:cubicBezTo>
                    <a:pt x="146201" y="21275"/>
                    <a:pt x="155057" y="17503"/>
                    <a:pt x="140246" y="22440"/>
                  </a:cubicBezTo>
                  <a:cubicBezTo>
                    <a:pt x="138474" y="21259"/>
                    <a:pt x="127045" y="12573"/>
                    <a:pt x="123416" y="14025"/>
                  </a:cubicBezTo>
                  <a:cubicBezTo>
                    <a:pt x="120286" y="15277"/>
                    <a:pt x="119314" y="19425"/>
                    <a:pt x="117807" y="22440"/>
                  </a:cubicBezTo>
                  <a:cubicBezTo>
                    <a:pt x="114411" y="29233"/>
                    <a:pt x="125754" y="33659"/>
                    <a:pt x="123416" y="36464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10" name="자유형 109"/>
            <p:cNvSpPr/>
            <p:nvPr/>
          </p:nvSpPr>
          <p:spPr>
            <a:xfrm>
              <a:off x="3550002" y="5421804"/>
              <a:ext cx="129598" cy="115422"/>
            </a:xfrm>
            <a:custGeom>
              <a:avLst/>
              <a:gdLst>
                <a:gd name="connsiteX0" fmla="*/ 123416 w 350614"/>
                <a:gd name="connsiteY0" fmla="*/ 36464 h 280491"/>
                <a:gd name="connsiteX1" fmla="*/ 103782 w 350614"/>
                <a:gd name="connsiteY1" fmla="*/ 39269 h 280491"/>
                <a:gd name="connsiteX2" fmla="*/ 86953 w 350614"/>
                <a:gd name="connsiteY2" fmla="*/ 50489 h 280491"/>
                <a:gd name="connsiteX3" fmla="*/ 56099 w 350614"/>
                <a:gd name="connsiteY3" fmla="*/ 58904 h 280491"/>
                <a:gd name="connsiteX4" fmla="*/ 47684 w 350614"/>
                <a:gd name="connsiteY4" fmla="*/ 64513 h 280491"/>
                <a:gd name="connsiteX5" fmla="*/ 30854 w 350614"/>
                <a:gd name="connsiteY5" fmla="*/ 61708 h 280491"/>
                <a:gd name="connsiteX6" fmla="*/ 22440 w 350614"/>
                <a:gd name="connsiteY6" fmla="*/ 64513 h 280491"/>
                <a:gd name="connsiteX7" fmla="*/ 2805 w 350614"/>
                <a:gd name="connsiteY7" fmla="*/ 103782 h 280491"/>
                <a:gd name="connsiteX8" fmla="*/ 0 w 350614"/>
                <a:gd name="connsiteY8" fmla="*/ 112197 h 280491"/>
                <a:gd name="connsiteX9" fmla="*/ 8415 w 350614"/>
                <a:gd name="connsiteY9" fmla="*/ 148661 h 280491"/>
                <a:gd name="connsiteX10" fmla="*/ 16830 w 350614"/>
                <a:gd name="connsiteY10" fmla="*/ 157075 h 280491"/>
                <a:gd name="connsiteX11" fmla="*/ 39269 w 350614"/>
                <a:gd name="connsiteY11" fmla="*/ 185124 h 280491"/>
                <a:gd name="connsiteX12" fmla="*/ 53294 w 350614"/>
                <a:gd name="connsiteY12" fmla="*/ 199149 h 280491"/>
                <a:gd name="connsiteX13" fmla="*/ 72928 w 350614"/>
                <a:gd name="connsiteY13" fmla="*/ 224393 h 280491"/>
                <a:gd name="connsiteX14" fmla="*/ 95367 w 350614"/>
                <a:gd name="connsiteY14" fmla="*/ 230003 h 280491"/>
                <a:gd name="connsiteX15" fmla="*/ 112197 w 350614"/>
                <a:gd name="connsiteY15" fmla="*/ 241223 h 280491"/>
                <a:gd name="connsiteX16" fmla="*/ 129026 w 350614"/>
                <a:gd name="connsiteY16" fmla="*/ 255247 h 280491"/>
                <a:gd name="connsiteX17" fmla="*/ 143051 w 350614"/>
                <a:gd name="connsiteY17" fmla="*/ 269272 h 280491"/>
                <a:gd name="connsiteX18" fmla="*/ 176710 w 350614"/>
                <a:gd name="connsiteY18" fmla="*/ 280491 h 280491"/>
                <a:gd name="connsiteX19" fmla="*/ 215978 w 350614"/>
                <a:gd name="connsiteY19" fmla="*/ 277686 h 280491"/>
                <a:gd name="connsiteX20" fmla="*/ 224393 w 350614"/>
                <a:gd name="connsiteY20" fmla="*/ 274881 h 280491"/>
                <a:gd name="connsiteX21" fmla="*/ 246832 w 350614"/>
                <a:gd name="connsiteY21" fmla="*/ 263662 h 280491"/>
                <a:gd name="connsiteX22" fmla="*/ 266467 w 350614"/>
                <a:gd name="connsiteY22" fmla="*/ 255247 h 280491"/>
                <a:gd name="connsiteX23" fmla="*/ 286101 w 350614"/>
                <a:gd name="connsiteY23" fmla="*/ 241223 h 280491"/>
                <a:gd name="connsiteX24" fmla="*/ 294516 w 350614"/>
                <a:gd name="connsiteY24" fmla="*/ 238418 h 280491"/>
                <a:gd name="connsiteX25" fmla="*/ 305735 w 350614"/>
                <a:gd name="connsiteY25" fmla="*/ 224393 h 280491"/>
                <a:gd name="connsiteX26" fmla="*/ 297321 w 350614"/>
                <a:gd name="connsiteY26" fmla="*/ 221588 h 280491"/>
                <a:gd name="connsiteX27" fmla="*/ 288906 w 350614"/>
                <a:gd name="connsiteY27" fmla="*/ 204759 h 280491"/>
                <a:gd name="connsiteX28" fmla="*/ 286101 w 350614"/>
                <a:gd name="connsiteY28" fmla="*/ 196344 h 280491"/>
                <a:gd name="connsiteX29" fmla="*/ 297321 w 350614"/>
                <a:gd name="connsiteY29" fmla="*/ 171100 h 280491"/>
                <a:gd name="connsiteX30" fmla="*/ 305735 w 350614"/>
                <a:gd name="connsiteY30" fmla="*/ 159880 h 280491"/>
                <a:gd name="connsiteX31" fmla="*/ 311345 w 350614"/>
                <a:gd name="connsiteY31" fmla="*/ 151465 h 280491"/>
                <a:gd name="connsiteX32" fmla="*/ 319760 w 350614"/>
                <a:gd name="connsiteY32" fmla="*/ 143051 h 280491"/>
                <a:gd name="connsiteX33" fmla="*/ 330980 w 350614"/>
                <a:gd name="connsiteY33" fmla="*/ 123416 h 280491"/>
                <a:gd name="connsiteX34" fmla="*/ 345004 w 350614"/>
                <a:gd name="connsiteY34" fmla="*/ 106587 h 280491"/>
                <a:gd name="connsiteX35" fmla="*/ 350614 w 350614"/>
                <a:gd name="connsiteY35" fmla="*/ 89758 h 280491"/>
                <a:gd name="connsiteX36" fmla="*/ 339394 w 350614"/>
                <a:gd name="connsiteY36" fmla="*/ 70123 h 280491"/>
                <a:gd name="connsiteX37" fmla="*/ 333784 w 350614"/>
                <a:gd name="connsiteY37" fmla="*/ 56099 h 280491"/>
                <a:gd name="connsiteX38" fmla="*/ 300126 w 350614"/>
                <a:gd name="connsiteY38" fmla="*/ 53294 h 280491"/>
                <a:gd name="connsiteX39" fmla="*/ 291711 w 350614"/>
                <a:gd name="connsiteY39" fmla="*/ 47684 h 280491"/>
                <a:gd name="connsiteX40" fmla="*/ 280491 w 350614"/>
                <a:gd name="connsiteY40" fmla="*/ 42074 h 280491"/>
                <a:gd name="connsiteX41" fmla="*/ 274881 w 350614"/>
                <a:gd name="connsiteY41" fmla="*/ 33659 h 280491"/>
                <a:gd name="connsiteX42" fmla="*/ 266467 w 350614"/>
                <a:gd name="connsiteY42" fmla="*/ 25245 h 280491"/>
                <a:gd name="connsiteX43" fmla="*/ 249637 w 350614"/>
                <a:gd name="connsiteY43" fmla="*/ 14025 h 280491"/>
                <a:gd name="connsiteX44" fmla="*/ 241223 w 350614"/>
                <a:gd name="connsiteY44" fmla="*/ 5610 h 280491"/>
                <a:gd name="connsiteX45" fmla="*/ 213173 w 350614"/>
                <a:gd name="connsiteY45" fmla="*/ 0 h 280491"/>
                <a:gd name="connsiteX46" fmla="*/ 165490 w 350614"/>
                <a:gd name="connsiteY46" fmla="*/ 8415 h 280491"/>
                <a:gd name="connsiteX47" fmla="*/ 140246 w 350614"/>
                <a:gd name="connsiteY47" fmla="*/ 22440 h 280491"/>
                <a:gd name="connsiteX48" fmla="*/ 123416 w 350614"/>
                <a:gd name="connsiteY48" fmla="*/ 14025 h 280491"/>
                <a:gd name="connsiteX49" fmla="*/ 117807 w 350614"/>
                <a:gd name="connsiteY49" fmla="*/ 22440 h 280491"/>
                <a:gd name="connsiteX50" fmla="*/ 123416 w 350614"/>
                <a:gd name="connsiteY50" fmla="*/ 36464 h 280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0614" h="280491">
                  <a:moveTo>
                    <a:pt x="123416" y="36464"/>
                  </a:moveTo>
                  <a:cubicBezTo>
                    <a:pt x="121078" y="39269"/>
                    <a:pt x="109952" y="36896"/>
                    <a:pt x="103782" y="39269"/>
                  </a:cubicBezTo>
                  <a:cubicBezTo>
                    <a:pt x="97489" y="41689"/>
                    <a:pt x="93564" y="49167"/>
                    <a:pt x="86953" y="50489"/>
                  </a:cubicBezTo>
                  <a:cubicBezTo>
                    <a:pt x="79424" y="51995"/>
                    <a:pt x="62202" y="54836"/>
                    <a:pt x="56099" y="58904"/>
                  </a:cubicBezTo>
                  <a:lnTo>
                    <a:pt x="47684" y="64513"/>
                  </a:lnTo>
                  <a:cubicBezTo>
                    <a:pt x="42074" y="63578"/>
                    <a:pt x="36541" y="61708"/>
                    <a:pt x="30854" y="61708"/>
                  </a:cubicBezTo>
                  <a:cubicBezTo>
                    <a:pt x="27898" y="61708"/>
                    <a:pt x="24530" y="62422"/>
                    <a:pt x="22440" y="64513"/>
                  </a:cubicBezTo>
                  <a:cubicBezTo>
                    <a:pt x="11694" y="75259"/>
                    <a:pt x="7776" y="90113"/>
                    <a:pt x="2805" y="103782"/>
                  </a:cubicBezTo>
                  <a:cubicBezTo>
                    <a:pt x="1795" y="106561"/>
                    <a:pt x="935" y="109392"/>
                    <a:pt x="0" y="112197"/>
                  </a:cubicBezTo>
                  <a:cubicBezTo>
                    <a:pt x="2112" y="133315"/>
                    <a:pt x="-2038" y="136118"/>
                    <a:pt x="8415" y="148661"/>
                  </a:cubicBezTo>
                  <a:cubicBezTo>
                    <a:pt x="10954" y="151708"/>
                    <a:pt x="14025" y="154270"/>
                    <a:pt x="16830" y="157075"/>
                  </a:cubicBezTo>
                  <a:cubicBezTo>
                    <a:pt x="24875" y="181211"/>
                    <a:pt x="10303" y="141675"/>
                    <a:pt x="39269" y="185124"/>
                  </a:cubicBezTo>
                  <a:cubicBezTo>
                    <a:pt x="46749" y="196344"/>
                    <a:pt x="42074" y="191669"/>
                    <a:pt x="53294" y="199149"/>
                  </a:cubicBezTo>
                  <a:cubicBezTo>
                    <a:pt x="58004" y="208571"/>
                    <a:pt x="62019" y="220302"/>
                    <a:pt x="72928" y="224393"/>
                  </a:cubicBezTo>
                  <a:cubicBezTo>
                    <a:pt x="80582" y="227263"/>
                    <a:pt x="88179" y="226009"/>
                    <a:pt x="95367" y="230003"/>
                  </a:cubicBezTo>
                  <a:cubicBezTo>
                    <a:pt x="101261" y="233277"/>
                    <a:pt x="107429" y="236455"/>
                    <a:pt x="112197" y="241223"/>
                  </a:cubicBezTo>
                  <a:cubicBezTo>
                    <a:pt x="122995" y="252021"/>
                    <a:pt x="117311" y="247437"/>
                    <a:pt x="129026" y="255247"/>
                  </a:cubicBezTo>
                  <a:cubicBezTo>
                    <a:pt x="133786" y="262387"/>
                    <a:pt x="134551" y="265872"/>
                    <a:pt x="143051" y="269272"/>
                  </a:cubicBezTo>
                  <a:cubicBezTo>
                    <a:pt x="154032" y="273664"/>
                    <a:pt x="176710" y="280491"/>
                    <a:pt x="176710" y="280491"/>
                  </a:cubicBezTo>
                  <a:cubicBezTo>
                    <a:pt x="189799" y="279556"/>
                    <a:pt x="202945" y="279219"/>
                    <a:pt x="215978" y="277686"/>
                  </a:cubicBezTo>
                  <a:cubicBezTo>
                    <a:pt x="218914" y="277341"/>
                    <a:pt x="221701" y="276104"/>
                    <a:pt x="224393" y="274881"/>
                  </a:cubicBezTo>
                  <a:cubicBezTo>
                    <a:pt x="232006" y="271421"/>
                    <a:pt x="238899" y="266306"/>
                    <a:pt x="246832" y="263662"/>
                  </a:cubicBezTo>
                  <a:cubicBezTo>
                    <a:pt x="255012" y="260935"/>
                    <a:pt x="258545" y="260198"/>
                    <a:pt x="266467" y="255247"/>
                  </a:cubicBezTo>
                  <a:cubicBezTo>
                    <a:pt x="271565" y="252060"/>
                    <a:pt x="280154" y="244196"/>
                    <a:pt x="286101" y="241223"/>
                  </a:cubicBezTo>
                  <a:cubicBezTo>
                    <a:pt x="288746" y="239901"/>
                    <a:pt x="291711" y="239353"/>
                    <a:pt x="294516" y="238418"/>
                  </a:cubicBezTo>
                  <a:cubicBezTo>
                    <a:pt x="297116" y="236684"/>
                    <a:pt x="309121" y="231167"/>
                    <a:pt x="305735" y="224393"/>
                  </a:cubicBezTo>
                  <a:cubicBezTo>
                    <a:pt x="304413" y="221749"/>
                    <a:pt x="300126" y="222523"/>
                    <a:pt x="297321" y="221588"/>
                  </a:cubicBezTo>
                  <a:cubicBezTo>
                    <a:pt x="290270" y="200436"/>
                    <a:pt x="299781" y="226508"/>
                    <a:pt x="288906" y="204759"/>
                  </a:cubicBezTo>
                  <a:cubicBezTo>
                    <a:pt x="287584" y="202114"/>
                    <a:pt x="287036" y="199149"/>
                    <a:pt x="286101" y="196344"/>
                  </a:cubicBezTo>
                  <a:cubicBezTo>
                    <a:pt x="289742" y="185420"/>
                    <a:pt x="290017" y="183274"/>
                    <a:pt x="297321" y="171100"/>
                  </a:cubicBezTo>
                  <a:cubicBezTo>
                    <a:pt x="299726" y="167091"/>
                    <a:pt x="303018" y="163684"/>
                    <a:pt x="305735" y="159880"/>
                  </a:cubicBezTo>
                  <a:cubicBezTo>
                    <a:pt x="307694" y="157137"/>
                    <a:pt x="309187" y="154055"/>
                    <a:pt x="311345" y="151465"/>
                  </a:cubicBezTo>
                  <a:cubicBezTo>
                    <a:pt x="313884" y="148418"/>
                    <a:pt x="316955" y="145856"/>
                    <a:pt x="319760" y="143051"/>
                  </a:cubicBezTo>
                  <a:cubicBezTo>
                    <a:pt x="323190" y="136192"/>
                    <a:pt x="326024" y="129363"/>
                    <a:pt x="330980" y="123416"/>
                  </a:cubicBezTo>
                  <a:cubicBezTo>
                    <a:pt x="337271" y="115866"/>
                    <a:pt x="341024" y="115542"/>
                    <a:pt x="345004" y="106587"/>
                  </a:cubicBezTo>
                  <a:cubicBezTo>
                    <a:pt x="347406" y="101184"/>
                    <a:pt x="350614" y="89758"/>
                    <a:pt x="350614" y="89758"/>
                  </a:cubicBezTo>
                  <a:cubicBezTo>
                    <a:pt x="344141" y="63864"/>
                    <a:pt x="353320" y="92403"/>
                    <a:pt x="339394" y="70123"/>
                  </a:cubicBezTo>
                  <a:cubicBezTo>
                    <a:pt x="336725" y="65854"/>
                    <a:pt x="338412" y="58082"/>
                    <a:pt x="333784" y="56099"/>
                  </a:cubicBezTo>
                  <a:cubicBezTo>
                    <a:pt x="323436" y="51664"/>
                    <a:pt x="311345" y="54229"/>
                    <a:pt x="300126" y="53294"/>
                  </a:cubicBezTo>
                  <a:cubicBezTo>
                    <a:pt x="297321" y="51424"/>
                    <a:pt x="294638" y="49357"/>
                    <a:pt x="291711" y="47684"/>
                  </a:cubicBezTo>
                  <a:cubicBezTo>
                    <a:pt x="288080" y="45609"/>
                    <a:pt x="283703" y="44751"/>
                    <a:pt x="280491" y="42074"/>
                  </a:cubicBezTo>
                  <a:cubicBezTo>
                    <a:pt x="277901" y="39916"/>
                    <a:pt x="277039" y="36249"/>
                    <a:pt x="274881" y="33659"/>
                  </a:cubicBezTo>
                  <a:cubicBezTo>
                    <a:pt x="272342" y="30612"/>
                    <a:pt x="269598" y="27680"/>
                    <a:pt x="266467" y="25245"/>
                  </a:cubicBezTo>
                  <a:cubicBezTo>
                    <a:pt x="261145" y="21106"/>
                    <a:pt x="254404" y="18793"/>
                    <a:pt x="249637" y="14025"/>
                  </a:cubicBezTo>
                  <a:cubicBezTo>
                    <a:pt x="246832" y="11220"/>
                    <a:pt x="244925" y="7034"/>
                    <a:pt x="241223" y="5610"/>
                  </a:cubicBezTo>
                  <a:cubicBezTo>
                    <a:pt x="232323" y="2187"/>
                    <a:pt x="213173" y="0"/>
                    <a:pt x="213173" y="0"/>
                  </a:cubicBezTo>
                  <a:cubicBezTo>
                    <a:pt x="203352" y="893"/>
                    <a:pt x="176701" y="941"/>
                    <a:pt x="165490" y="8415"/>
                  </a:cubicBezTo>
                  <a:cubicBezTo>
                    <a:pt x="146201" y="21275"/>
                    <a:pt x="155057" y="17503"/>
                    <a:pt x="140246" y="22440"/>
                  </a:cubicBezTo>
                  <a:cubicBezTo>
                    <a:pt x="138474" y="21259"/>
                    <a:pt x="127045" y="12573"/>
                    <a:pt x="123416" y="14025"/>
                  </a:cubicBezTo>
                  <a:cubicBezTo>
                    <a:pt x="120286" y="15277"/>
                    <a:pt x="119314" y="19425"/>
                    <a:pt x="117807" y="22440"/>
                  </a:cubicBezTo>
                  <a:cubicBezTo>
                    <a:pt x="114411" y="29233"/>
                    <a:pt x="125754" y="33659"/>
                    <a:pt x="123416" y="36464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11" name="자유형 110"/>
            <p:cNvSpPr/>
            <p:nvPr/>
          </p:nvSpPr>
          <p:spPr>
            <a:xfrm>
              <a:off x="2735755" y="5391033"/>
              <a:ext cx="93205" cy="131831"/>
            </a:xfrm>
            <a:custGeom>
              <a:avLst/>
              <a:gdLst>
                <a:gd name="connsiteX0" fmla="*/ 2662 w 126078"/>
                <a:gd name="connsiteY0" fmla="*/ 39269 h 131831"/>
                <a:gd name="connsiteX1" fmla="*/ 2662 w 126078"/>
                <a:gd name="connsiteY1" fmla="*/ 61708 h 131831"/>
                <a:gd name="connsiteX2" fmla="*/ 11077 w 126078"/>
                <a:gd name="connsiteY2" fmla="*/ 64513 h 131831"/>
                <a:gd name="connsiteX3" fmla="*/ 19492 w 126078"/>
                <a:gd name="connsiteY3" fmla="*/ 70123 h 131831"/>
                <a:gd name="connsiteX4" fmla="*/ 30711 w 126078"/>
                <a:gd name="connsiteY4" fmla="*/ 81342 h 131831"/>
                <a:gd name="connsiteX5" fmla="*/ 44736 w 126078"/>
                <a:gd name="connsiteY5" fmla="*/ 84147 h 131831"/>
                <a:gd name="connsiteX6" fmla="*/ 58760 w 126078"/>
                <a:gd name="connsiteY6" fmla="*/ 98172 h 131831"/>
                <a:gd name="connsiteX7" fmla="*/ 69980 w 126078"/>
                <a:gd name="connsiteY7" fmla="*/ 95367 h 131831"/>
                <a:gd name="connsiteX8" fmla="*/ 78395 w 126078"/>
                <a:gd name="connsiteY8" fmla="*/ 123416 h 131831"/>
                <a:gd name="connsiteX9" fmla="*/ 84005 w 126078"/>
                <a:gd name="connsiteY9" fmla="*/ 131831 h 131831"/>
                <a:gd name="connsiteX10" fmla="*/ 103639 w 126078"/>
                <a:gd name="connsiteY10" fmla="*/ 115001 h 131831"/>
                <a:gd name="connsiteX11" fmla="*/ 109249 w 126078"/>
                <a:gd name="connsiteY11" fmla="*/ 106587 h 131831"/>
                <a:gd name="connsiteX12" fmla="*/ 95224 w 126078"/>
                <a:gd name="connsiteY12" fmla="*/ 84147 h 131831"/>
                <a:gd name="connsiteX13" fmla="*/ 86810 w 126078"/>
                <a:gd name="connsiteY13" fmla="*/ 81342 h 131831"/>
                <a:gd name="connsiteX14" fmla="*/ 89614 w 126078"/>
                <a:gd name="connsiteY14" fmla="*/ 67318 h 131831"/>
                <a:gd name="connsiteX15" fmla="*/ 98029 w 126078"/>
                <a:gd name="connsiteY15" fmla="*/ 61708 h 131831"/>
                <a:gd name="connsiteX16" fmla="*/ 106444 w 126078"/>
                <a:gd name="connsiteY16" fmla="*/ 53293 h 131831"/>
                <a:gd name="connsiteX17" fmla="*/ 126078 w 126078"/>
                <a:gd name="connsiteY17" fmla="*/ 19634 h 131831"/>
                <a:gd name="connsiteX18" fmla="*/ 117663 w 126078"/>
                <a:gd name="connsiteY18" fmla="*/ 14025 h 131831"/>
                <a:gd name="connsiteX19" fmla="*/ 103639 w 126078"/>
                <a:gd name="connsiteY19" fmla="*/ 0 h 131831"/>
                <a:gd name="connsiteX20" fmla="*/ 78395 w 126078"/>
                <a:gd name="connsiteY20" fmla="*/ 5610 h 131831"/>
                <a:gd name="connsiteX21" fmla="*/ 69980 w 126078"/>
                <a:gd name="connsiteY21" fmla="*/ 14025 h 131831"/>
                <a:gd name="connsiteX22" fmla="*/ 61565 w 126078"/>
                <a:gd name="connsiteY22" fmla="*/ 16830 h 131831"/>
                <a:gd name="connsiteX23" fmla="*/ 36321 w 126078"/>
                <a:gd name="connsiteY23" fmla="*/ 28049 h 131831"/>
                <a:gd name="connsiteX24" fmla="*/ 5467 w 126078"/>
                <a:gd name="connsiteY24" fmla="*/ 36464 h 131831"/>
                <a:gd name="connsiteX25" fmla="*/ 2662 w 126078"/>
                <a:gd name="connsiteY25" fmla="*/ 39269 h 13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6078" h="131831">
                  <a:moveTo>
                    <a:pt x="2662" y="39269"/>
                  </a:moveTo>
                  <a:cubicBezTo>
                    <a:pt x="2194" y="43476"/>
                    <a:pt x="-3088" y="55958"/>
                    <a:pt x="2662" y="61708"/>
                  </a:cubicBezTo>
                  <a:cubicBezTo>
                    <a:pt x="4753" y="63799"/>
                    <a:pt x="8432" y="63191"/>
                    <a:pt x="11077" y="64513"/>
                  </a:cubicBezTo>
                  <a:cubicBezTo>
                    <a:pt x="14092" y="66021"/>
                    <a:pt x="16932" y="67929"/>
                    <a:pt x="19492" y="70123"/>
                  </a:cubicBezTo>
                  <a:cubicBezTo>
                    <a:pt x="23507" y="73565"/>
                    <a:pt x="26088" y="78774"/>
                    <a:pt x="30711" y="81342"/>
                  </a:cubicBezTo>
                  <a:cubicBezTo>
                    <a:pt x="34879" y="83657"/>
                    <a:pt x="40061" y="83212"/>
                    <a:pt x="44736" y="84147"/>
                  </a:cubicBezTo>
                  <a:cubicBezTo>
                    <a:pt x="47885" y="88870"/>
                    <a:pt x="51872" y="97188"/>
                    <a:pt x="58760" y="98172"/>
                  </a:cubicBezTo>
                  <a:cubicBezTo>
                    <a:pt x="62576" y="98717"/>
                    <a:pt x="66240" y="96302"/>
                    <a:pt x="69980" y="95367"/>
                  </a:cubicBezTo>
                  <a:cubicBezTo>
                    <a:pt x="65540" y="113128"/>
                    <a:pt x="65037" y="103379"/>
                    <a:pt x="78395" y="123416"/>
                  </a:cubicBezTo>
                  <a:lnTo>
                    <a:pt x="84005" y="131831"/>
                  </a:lnTo>
                  <a:cubicBezTo>
                    <a:pt x="109911" y="123195"/>
                    <a:pt x="95867" y="133135"/>
                    <a:pt x="103639" y="115001"/>
                  </a:cubicBezTo>
                  <a:cubicBezTo>
                    <a:pt x="104967" y="111903"/>
                    <a:pt x="107379" y="109392"/>
                    <a:pt x="109249" y="106587"/>
                  </a:cubicBezTo>
                  <a:cubicBezTo>
                    <a:pt x="104132" y="91236"/>
                    <a:pt x="107670" y="90371"/>
                    <a:pt x="95224" y="84147"/>
                  </a:cubicBezTo>
                  <a:cubicBezTo>
                    <a:pt x="92580" y="82825"/>
                    <a:pt x="89615" y="82277"/>
                    <a:pt x="86810" y="81342"/>
                  </a:cubicBezTo>
                  <a:cubicBezTo>
                    <a:pt x="87745" y="76667"/>
                    <a:pt x="87249" y="71457"/>
                    <a:pt x="89614" y="67318"/>
                  </a:cubicBezTo>
                  <a:cubicBezTo>
                    <a:pt x="91287" y="64391"/>
                    <a:pt x="95439" y="63866"/>
                    <a:pt x="98029" y="61708"/>
                  </a:cubicBezTo>
                  <a:cubicBezTo>
                    <a:pt x="101076" y="59168"/>
                    <a:pt x="104064" y="56467"/>
                    <a:pt x="106444" y="53293"/>
                  </a:cubicBezTo>
                  <a:cubicBezTo>
                    <a:pt x="123066" y="31130"/>
                    <a:pt x="120615" y="36023"/>
                    <a:pt x="126078" y="19634"/>
                  </a:cubicBezTo>
                  <a:cubicBezTo>
                    <a:pt x="123273" y="17764"/>
                    <a:pt x="120047" y="16409"/>
                    <a:pt x="117663" y="14025"/>
                  </a:cubicBezTo>
                  <a:cubicBezTo>
                    <a:pt x="98960" y="-4678"/>
                    <a:pt x="126084" y="14963"/>
                    <a:pt x="103639" y="0"/>
                  </a:cubicBezTo>
                  <a:cubicBezTo>
                    <a:pt x="101602" y="339"/>
                    <a:pt x="82998" y="2541"/>
                    <a:pt x="78395" y="5610"/>
                  </a:cubicBezTo>
                  <a:cubicBezTo>
                    <a:pt x="75094" y="7810"/>
                    <a:pt x="73281" y="11825"/>
                    <a:pt x="69980" y="14025"/>
                  </a:cubicBezTo>
                  <a:cubicBezTo>
                    <a:pt x="67520" y="15665"/>
                    <a:pt x="64210" y="15508"/>
                    <a:pt x="61565" y="16830"/>
                  </a:cubicBezTo>
                  <a:cubicBezTo>
                    <a:pt x="45896" y="24664"/>
                    <a:pt x="60445" y="23224"/>
                    <a:pt x="36321" y="28049"/>
                  </a:cubicBezTo>
                  <a:cubicBezTo>
                    <a:pt x="28794" y="29554"/>
                    <a:pt x="11567" y="32397"/>
                    <a:pt x="5467" y="36464"/>
                  </a:cubicBezTo>
                  <a:cubicBezTo>
                    <a:pt x="-3726" y="42593"/>
                    <a:pt x="3130" y="35062"/>
                    <a:pt x="2662" y="39269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12" name="자유형 111"/>
            <p:cNvSpPr/>
            <p:nvPr/>
          </p:nvSpPr>
          <p:spPr>
            <a:xfrm>
              <a:off x="2936701" y="5368594"/>
              <a:ext cx="72659" cy="126221"/>
            </a:xfrm>
            <a:custGeom>
              <a:avLst/>
              <a:gdLst>
                <a:gd name="connsiteX0" fmla="*/ 25359 w 98286"/>
                <a:gd name="connsiteY0" fmla="*/ 14024 h 126221"/>
                <a:gd name="connsiteX1" fmla="*/ 8529 w 98286"/>
                <a:gd name="connsiteY1" fmla="*/ 22439 h 126221"/>
                <a:gd name="connsiteX2" fmla="*/ 114 w 98286"/>
                <a:gd name="connsiteY2" fmla="*/ 28049 h 126221"/>
                <a:gd name="connsiteX3" fmla="*/ 8529 w 98286"/>
                <a:gd name="connsiteY3" fmla="*/ 44878 h 126221"/>
                <a:gd name="connsiteX4" fmla="*/ 25359 w 98286"/>
                <a:gd name="connsiteY4" fmla="*/ 50488 h 126221"/>
                <a:gd name="connsiteX5" fmla="*/ 33773 w 98286"/>
                <a:gd name="connsiteY5" fmla="*/ 53293 h 126221"/>
                <a:gd name="connsiteX6" fmla="*/ 42188 w 98286"/>
                <a:gd name="connsiteY6" fmla="*/ 58903 h 126221"/>
                <a:gd name="connsiteX7" fmla="*/ 28164 w 98286"/>
                <a:gd name="connsiteY7" fmla="*/ 75732 h 126221"/>
                <a:gd name="connsiteX8" fmla="*/ 19749 w 98286"/>
                <a:gd name="connsiteY8" fmla="*/ 86952 h 126221"/>
                <a:gd name="connsiteX9" fmla="*/ 16944 w 98286"/>
                <a:gd name="connsiteY9" fmla="*/ 98172 h 126221"/>
                <a:gd name="connsiteX10" fmla="*/ 16944 w 98286"/>
                <a:gd name="connsiteY10" fmla="*/ 120611 h 126221"/>
                <a:gd name="connsiteX11" fmla="*/ 33773 w 98286"/>
                <a:gd name="connsiteY11" fmla="*/ 126221 h 126221"/>
                <a:gd name="connsiteX12" fmla="*/ 56213 w 98286"/>
                <a:gd name="connsiteY12" fmla="*/ 123416 h 126221"/>
                <a:gd name="connsiteX13" fmla="*/ 64627 w 98286"/>
                <a:gd name="connsiteY13" fmla="*/ 120611 h 126221"/>
                <a:gd name="connsiteX14" fmla="*/ 75847 w 98286"/>
                <a:gd name="connsiteY14" fmla="*/ 109391 h 126221"/>
                <a:gd name="connsiteX15" fmla="*/ 89871 w 98286"/>
                <a:gd name="connsiteY15" fmla="*/ 112196 h 126221"/>
                <a:gd name="connsiteX16" fmla="*/ 81457 w 98286"/>
                <a:gd name="connsiteY16" fmla="*/ 86952 h 126221"/>
                <a:gd name="connsiteX17" fmla="*/ 89871 w 98286"/>
                <a:gd name="connsiteY17" fmla="*/ 81342 h 126221"/>
                <a:gd name="connsiteX18" fmla="*/ 98286 w 98286"/>
                <a:gd name="connsiteY18" fmla="*/ 61708 h 126221"/>
                <a:gd name="connsiteX19" fmla="*/ 92676 w 98286"/>
                <a:gd name="connsiteY19" fmla="*/ 53293 h 126221"/>
                <a:gd name="connsiteX20" fmla="*/ 73042 w 98286"/>
                <a:gd name="connsiteY20" fmla="*/ 50488 h 126221"/>
                <a:gd name="connsiteX21" fmla="*/ 70237 w 98286"/>
                <a:gd name="connsiteY21" fmla="*/ 30854 h 126221"/>
                <a:gd name="connsiteX22" fmla="*/ 56213 w 98286"/>
                <a:gd name="connsiteY22" fmla="*/ 14024 h 126221"/>
                <a:gd name="connsiteX23" fmla="*/ 39383 w 98286"/>
                <a:gd name="connsiteY23" fmla="*/ 0 h 126221"/>
                <a:gd name="connsiteX24" fmla="*/ 30968 w 98286"/>
                <a:gd name="connsiteY24" fmla="*/ 5610 h 126221"/>
                <a:gd name="connsiteX25" fmla="*/ 25359 w 98286"/>
                <a:gd name="connsiteY25" fmla="*/ 14024 h 126221"/>
                <a:gd name="connsiteX26" fmla="*/ 25359 w 98286"/>
                <a:gd name="connsiteY26" fmla="*/ 14024 h 126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8286" h="126221">
                  <a:moveTo>
                    <a:pt x="25359" y="14024"/>
                  </a:moveTo>
                  <a:cubicBezTo>
                    <a:pt x="22554" y="15427"/>
                    <a:pt x="14012" y="19393"/>
                    <a:pt x="8529" y="22439"/>
                  </a:cubicBezTo>
                  <a:cubicBezTo>
                    <a:pt x="5582" y="24076"/>
                    <a:pt x="1366" y="24919"/>
                    <a:pt x="114" y="28049"/>
                  </a:cubicBezTo>
                  <a:cubicBezTo>
                    <a:pt x="-1048" y="30953"/>
                    <a:pt x="7016" y="43933"/>
                    <a:pt x="8529" y="44878"/>
                  </a:cubicBezTo>
                  <a:cubicBezTo>
                    <a:pt x="13544" y="48012"/>
                    <a:pt x="19749" y="48618"/>
                    <a:pt x="25359" y="50488"/>
                  </a:cubicBezTo>
                  <a:cubicBezTo>
                    <a:pt x="28164" y="51423"/>
                    <a:pt x="31313" y="51653"/>
                    <a:pt x="33773" y="53293"/>
                  </a:cubicBezTo>
                  <a:lnTo>
                    <a:pt x="42188" y="58903"/>
                  </a:lnTo>
                  <a:cubicBezTo>
                    <a:pt x="29789" y="77502"/>
                    <a:pt x="44361" y="56835"/>
                    <a:pt x="28164" y="75732"/>
                  </a:cubicBezTo>
                  <a:cubicBezTo>
                    <a:pt x="25122" y="79282"/>
                    <a:pt x="22554" y="83212"/>
                    <a:pt x="19749" y="86952"/>
                  </a:cubicBezTo>
                  <a:cubicBezTo>
                    <a:pt x="18814" y="90692"/>
                    <a:pt x="18003" y="94465"/>
                    <a:pt x="16944" y="98172"/>
                  </a:cubicBezTo>
                  <a:cubicBezTo>
                    <a:pt x="14976" y="105058"/>
                    <a:pt x="9777" y="113444"/>
                    <a:pt x="16944" y="120611"/>
                  </a:cubicBezTo>
                  <a:cubicBezTo>
                    <a:pt x="21125" y="124792"/>
                    <a:pt x="33773" y="126221"/>
                    <a:pt x="33773" y="126221"/>
                  </a:cubicBezTo>
                  <a:cubicBezTo>
                    <a:pt x="41253" y="125286"/>
                    <a:pt x="48796" y="124765"/>
                    <a:pt x="56213" y="123416"/>
                  </a:cubicBezTo>
                  <a:cubicBezTo>
                    <a:pt x="59122" y="122887"/>
                    <a:pt x="62537" y="122702"/>
                    <a:pt x="64627" y="120611"/>
                  </a:cubicBezTo>
                  <a:cubicBezTo>
                    <a:pt x="79585" y="105652"/>
                    <a:pt x="53409" y="116870"/>
                    <a:pt x="75847" y="109391"/>
                  </a:cubicBezTo>
                  <a:cubicBezTo>
                    <a:pt x="80522" y="110326"/>
                    <a:pt x="86500" y="115567"/>
                    <a:pt x="89871" y="112196"/>
                  </a:cubicBezTo>
                  <a:cubicBezTo>
                    <a:pt x="93497" y="108571"/>
                    <a:pt x="82840" y="89718"/>
                    <a:pt x="81457" y="86952"/>
                  </a:cubicBezTo>
                  <a:cubicBezTo>
                    <a:pt x="84262" y="85082"/>
                    <a:pt x="87713" y="83932"/>
                    <a:pt x="89871" y="81342"/>
                  </a:cubicBezTo>
                  <a:cubicBezTo>
                    <a:pt x="93723" y="76719"/>
                    <a:pt x="96337" y="67555"/>
                    <a:pt x="98286" y="61708"/>
                  </a:cubicBezTo>
                  <a:cubicBezTo>
                    <a:pt x="96416" y="58903"/>
                    <a:pt x="95757" y="54662"/>
                    <a:pt x="92676" y="53293"/>
                  </a:cubicBezTo>
                  <a:cubicBezTo>
                    <a:pt x="86635" y="50608"/>
                    <a:pt x="77717" y="55163"/>
                    <a:pt x="73042" y="50488"/>
                  </a:cubicBezTo>
                  <a:cubicBezTo>
                    <a:pt x="68367" y="45813"/>
                    <a:pt x="72137" y="37186"/>
                    <a:pt x="70237" y="30854"/>
                  </a:cubicBezTo>
                  <a:cubicBezTo>
                    <a:pt x="68330" y="24497"/>
                    <a:pt x="60065" y="18518"/>
                    <a:pt x="56213" y="14024"/>
                  </a:cubicBezTo>
                  <a:cubicBezTo>
                    <a:pt x="43988" y="-239"/>
                    <a:pt x="53521" y="4713"/>
                    <a:pt x="39383" y="0"/>
                  </a:cubicBezTo>
                  <a:cubicBezTo>
                    <a:pt x="36578" y="1870"/>
                    <a:pt x="33352" y="3226"/>
                    <a:pt x="30968" y="5610"/>
                  </a:cubicBezTo>
                  <a:cubicBezTo>
                    <a:pt x="28585" y="7993"/>
                    <a:pt x="27991" y="11918"/>
                    <a:pt x="25359" y="14024"/>
                  </a:cubicBezTo>
                  <a:lnTo>
                    <a:pt x="25359" y="14024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13" name="자유형 112"/>
            <p:cNvSpPr/>
            <p:nvPr/>
          </p:nvSpPr>
          <p:spPr>
            <a:xfrm>
              <a:off x="3046068" y="5418680"/>
              <a:ext cx="84476" cy="87354"/>
            </a:xfrm>
            <a:custGeom>
              <a:avLst/>
              <a:gdLst>
                <a:gd name="connsiteX0" fmla="*/ 45713 w 114270"/>
                <a:gd name="connsiteY0" fmla="*/ 14427 h 87354"/>
                <a:gd name="connsiteX1" fmla="*/ 835 w 114270"/>
                <a:gd name="connsiteY1" fmla="*/ 28451 h 87354"/>
                <a:gd name="connsiteX2" fmla="*/ 12054 w 114270"/>
                <a:gd name="connsiteY2" fmla="*/ 53695 h 87354"/>
                <a:gd name="connsiteX3" fmla="*/ 20469 w 114270"/>
                <a:gd name="connsiteY3" fmla="*/ 64915 h 87354"/>
                <a:gd name="connsiteX4" fmla="*/ 23274 w 114270"/>
                <a:gd name="connsiteY4" fmla="*/ 76135 h 87354"/>
                <a:gd name="connsiteX5" fmla="*/ 31689 w 114270"/>
                <a:gd name="connsiteY5" fmla="*/ 78940 h 87354"/>
                <a:gd name="connsiteX6" fmla="*/ 48518 w 114270"/>
                <a:gd name="connsiteY6" fmla="*/ 87354 h 87354"/>
                <a:gd name="connsiteX7" fmla="*/ 87787 w 114270"/>
                <a:gd name="connsiteY7" fmla="*/ 84549 h 87354"/>
                <a:gd name="connsiteX8" fmla="*/ 99006 w 114270"/>
                <a:gd name="connsiteY8" fmla="*/ 70525 h 87354"/>
                <a:gd name="connsiteX9" fmla="*/ 107421 w 114270"/>
                <a:gd name="connsiteY9" fmla="*/ 59305 h 87354"/>
                <a:gd name="connsiteX10" fmla="*/ 113031 w 114270"/>
                <a:gd name="connsiteY10" fmla="*/ 36866 h 87354"/>
                <a:gd name="connsiteX11" fmla="*/ 96201 w 114270"/>
                <a:gd name="connsiteY11" fmla="*/ 20037 h 87354"/>
                <a:gd name="connsiteX12" fmla="*/ 79372 w 114270"/>
                <a:gd name="connsiteY12" fmla="*/ 8817 h 87354"/>
                <a:gd name="connsiteX13" fmla="*/ 73762 w 114270"/>
                <a:gd name="connsiteY13" fmla="*/ 402 h 87354"/>
                <a:gd name="connsiteX14" fmla="*/ 59738 w 114270"/>
                <a:gd name="connsiteY14" fmla="*/ 3207 h 87354"/>
                <a:gd name="connsiteX15" fmla="*/ 45713 w 114270"/>
                <a:gd name="connsiteY15" fmla="*/ 14427 h 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270" h="87354">
                  <a:moveTo>
                    <a:pt x="45713" y="14427"/>
                  </a:moveTo>
                  <a:cubicBezTo>
                    <a:pt x="35896" y="18634"/>
                    <a:pt x="13159" y="18768"/>
                    <a:pt x="835" y="28451"/>
                  </a:cubicBezTo>
                  <a:cubicBezTo>
                    <a:pt x="-3340" y="31732"/>
                    <a:pt x="9349" y="49908"/>
                    <a:pt x="12054" y="53695"/>
                  </a:cubicBezTo>
                  <a:cubicBezTo>
                    <a:pt x="14771" y="57499"/>
                    <a:pt x="17664" y="61175"/>
                    <a:pt x="20469" y="64915"/>
                  </a:cubicBezTo>
                  <a:cubicBezTo>
                    <a:pt x="21404" y="68655"/>
                    <a:pt x="20866" y="73125"/>
                    <a:pt x="23274" y="76135"/>
                  </a:cubicBezTo>
                  <a:cubicBezTo>
                    <a:pt x="25121" y="78444"/>
                    <a:pt x="29044" y="77618"/>
                    <a:pt x="31689" y="78940"/>
                  </a:cubicBezTo>
                  <a:cubicBezTo>
                    <a:pt x="53439" y="89814"/>
                    <a:pt x="27366" y="80303"/>
                    <a:pt x="48518" y="87354"/>
                  </a:cubicBezTo>
                  <a:cubicBezTo>
                    <a:pt x="61608" y="86419"/>
                    <a:pt x="74864" y="86829"/>
                    <a:pt x="87787" y="84549"/>
                  </a:cubicBezTo>
                  <a:cubicBezTo>
                    <a:pt x="98779" y="82609"/>
                    <a:pt x="95031" y="77481"/>
                    <a:pt x="99006" y="70525"/>
                  </a:cubicBezTo>
                  <a:cubicBezTo>
                    <a:pt x="101325" y="66466"/>
                    <a:pt x="104616" y="63045"/>
                    <a:pt x="107421" y="59305"/>
                  </a:cubicBezTo>
                  <a:cubicBezTo>
                    <a:pt x="109291" y="51825"/>
                    <a:pt x="117308" y="43281"/>
                    <a:pt x="113031" y="36866"/>
                  </a:cubicBezTo>
                  <a:cubicBezTo>
                    <a:pt x="103154" y="22050"/>
                    <a:pt x="112439" y="33955"/>
                    <a:pt x="96201" y="20037"/>
                  </a:cubicBezTo>
                  <a:cubicBezTo>
                    <a:pt x="82829" y="8575"/>
                    <a:pt x="93687" y="13589"/>
                    <a:pt x="79372" y="8817"/>
                  </a:cubicBezTo>
                  <a:cubicBezTo>
                    <a:pt x="77502" y="6012"/>
                    <a:pt x="77003" y="1328"/>
                    <a:pt x="73762" y="402"/>
                  </a:cubicBezTo>
                  <a:cubicBezTo>
                    <a:pt x="69178" y="-908"/>
                    <a:pt x="64078" y="1234"/>
                    <a:pt x="59738" y="3207"/>
                  </a:cubicBezTo>
                  <a:cubicBezTo>
                    <a:pt x="48780" y="8188"/>
                    <a:pt x="55530" y="10220"/>
                    <a:pt x="45713" y="14427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14" name="자유형 113"/>
            <p:cNvSpPr/>
            <p:nvPr/>
          </p:nvSpPr>
          <p:spPr>
            <a:xfrm>
              <a:off x="2797857" y="5267617"/>
              <a:ext cx="134782" cy="143050"/>
            </a:xfrm>
            <a:custGeom>
              <a:avLst/>
              <a:gdLst>
                <a:gd name="connsiteX0" fmla="*/ 98171 w 182319"/>
                <a:gd name="connsiteY0" fmla="*/ 14025 h 143050"/>
                <a:gd name="connsiteX1" fmla="*/ 67317 w 182319"/>
                <a:gd name="connsiteY1" fmla="*/ 5610 h 143050"/>
                <a:gd name="connsiteX2" fmla="*/ 39268 w 182319"/>
                <a:gd name="connsiteY2" fmla="*/ 0 h 143050"/>
                <a:gd name="connsiteX3" fmla="*/ 28049 w 182319"/>
                <a:gd name="connsiteY3" fmla="*/ 2805 h 143050"/>
                <a:gd name="connsiteX4" fmla="*/ 25244 w 182319"/>
                <a:gd name="connsiteY4" fmla="*/ 11220 h 143050"/>
                <a:gd name="connsiteX5" fmla="*/ 19634 w 182319"/>
                <a:gd name="connsiteY5" fmla="*/ 19635 h 143050"/>
                <a:gd name="connsiteX6" fmla="*/ 14024 w 182319"/>
                <a:gd name="connsiteY6" fmla="*/ 36464 h 143050"/>
                <a:gd name="connsiteX7" fmla="*/ 0 w 182319"/>
                <a:gd name="connsiteY7" fmla="*/ 58903 h 143050"/>
                <a:gd name="connsiteX8" fmla="*/ 14024 w 182319"/>
                <a:gd name="connsiteY8" fmla="*/ 75733 h 143050"/>
                <a:gd name="connsiteX9" fmla="*/ 22439 w 182319"/>
                <a:gd name="connsiteY9" fmla="*/ 78538 h 143050"/>
                <a:gd name="connsiteX10" fmla="*/ 30854 w 182319"/>
                <a:gd name="connsiteY10" fmla="*/ 86952 h 143050"/>
                <a:gd name="connsiteX11" fmla="*/ 36463 w 182319"/>
                <a:gd name="connsiteY11" fmla="*/ 98172 h 143050"/>
                <a:gd name="connsiteX12" fmla="*/ 47683 w 182319"/>
                <a:gd name="connsiteY12" fmla="*/ 100977 h 143050"/>
                <a:gd name="connsiteX13" fmla="*/ 53293 w 182319"/>
                <a:gd name="connsiteY13" fmla="*/ 109392 h 143050"/>
                <a:gd name="connsiteX14" fmla="*/ 58903 w 182319"/>
                <a:gd name="connsiteY14" fmla="*/ 131831 h 143050"/>
                <a:gd name="connsiteX15" fmla="*/ 67317 w 182319"/>
                <a:gd name="connsiteY15" fmla="*/ 134636 h 143050"/>
                <a:gd name="connsiteX16" fmla="*/ 81342 w 182319"/>
                <a:gd name="connsiteY16" fmla="*/ 143050 h 143050"/>
                <a:gd name="connsiteX17" fmla="*/ 106586 w 182319"/>
                <a:gd name="connsiteY17" fmla="*/ 129026 h 143050"/>
                <a:gd name="connsiteX18" fmla="*/ 115001 w 182319"/>
                <a:gd name="connsiteY18" fmla="*/ 123416 h 143050"/>
                <a:gd name="connsiteX19" fmla="*/ 123416 w 182319"/>
                <a:gd name="connsiteY19" fmla="*/ 117806 h 143050"/>
                <a:gd name="connsiteX20" fmla="*/ 143050 w 182319"/>
                <a:gd name="connsiteY20" fmla="*/ 106587 h 143050"/>
                <a:gd name="connsiteX21" fmla="*/ 151465 w 182319"/>
                <a:gd name="connsiteY21" fmla="*/ 95367 h 143050"/>
                <a:gd name="connsiteX22" fmla="*/ 159879 w 182319"/>
                <a:gd name="connsiteY22" fmla="*/ 89757 h 143050"/>
                <a:gd name="connsiteX23" fmla="*/ 162684 w 182319"/>
                <a:gd name="connsiteY23" fmla="*/ 81343 h 143050"/>
                <a:gd name="connsiteX24" fmla="*/ 168294 w 182319"/>
                <a:gd name="connsiteY24" fmla="*/ 70123 h 143050"/>
                <a:gd name="connsiteX25" fmla="*/ 182319 w 182319"/>
                <a:gd name="connsiteY25" fmla="*/ 36464 h 143050"/>
                <a:gd name="connsiteX26" fmla="*/ 171099 w 182319"/>
                <a:gd name="connsiteY26" fmla="*/ 25244 h 143050"/>
                <a:gd name="connsiteX27" fmla="*/ 157074 w 182319"/>
                <a:gd name="connsiteY27" fmla="*/ 19635 h 143050"/>
                <a:gd name="connsiteX28" fmla="*/ 148660 w 182319"/>
                <a:gd name="connsiteY28" fmla="*/ 14025 h 143050"/>
                <a:gd name="connsiteX29" fmla="*/ 137440 w 182319"/>
                <a:gd name="connsiteY29" fmla="*/ 16830 h 143050"/>
                <a:gd name="connsiteX30" fmla="*/ 120611 w 182319"/>
                <a:gd name="connsiteY30" fmla="*/ 28049 h 143050"/>
                <a:gd name="connsiteX31" fmla="*/ 98171 w 182319"/>
                <a:gd name="connsiteY31" fmla="*/ 14025 h 14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2319" h="143050">
                  <a:moveTo>
                    <a:pt x="98171" y="14025"/>
                  </a:moveTo>
                  <a:cubicBezTo>
                    <a:pt x="89289" y="10285"/>
                    <a:pt x="77723" y="7923"/>
                    <a:pt x="67317" y="5610"/>
                  </a:cubicBezTo>
                  <a:cubicBezTo>
                    <a:pt x="28639" y="-2985"/>
                    <a:pt x="61163" y="7298"/>
                    <a:pt x="39268" y="0"/>
                  </a:cubicBezTo>
                  <a:cubicBezTo>
                    <a:pt x="35528" y="935"/>
                    <a:pt x="31059" y="397"/>
                    <a:pt x="28049" y="2805"/>
                  </a:cubicBezTo>
                  <a:cubicBezTo>
                    <a:pt x="25740" y="4652"/>
                    <a:pt x="26566" y="8575"/>
                    <a:pt x="25244" y="11220"/>
                  </a:cubicBezTo>
                  <a:cubicBezTo>
                    <a:pt x="23736" y="14235"/>
                    <a:pt x="21003" y="16554"/>
                    <a:pt x="19634" y="19635"/>
                  </a:cubicBezTo>
                  <a:cubicBezTo>
                    <a:pt x="17232" y="25038"/>
                    <a:pt x="16668" y="31175"/>
                    <a:pt x="14024" y="36464"/>
                  </a:cubicBezTo>
                  <a:cubicBezTo>
                    <a:pt x="10079" y="44353"/>
                    <a:pt x="4675" y="51423"/>
                    <a:pt x="0" y="58903"/>
                  </a:cubicBezTo>
                  <a:cubicBezTo>
                    <a:pt x="4140" y="65114"/>
                    <a:pt x="7543" y="71413"/>
                    <a:pt x="14024" y="75733"/>
                  </a:cubicBezTo>
                  <a:cubicBezTo>
                    <a:pt x="16484" y="77373"/>
                    <a:pt x="19634" y="77603"/>
                    <a:pt x="22439" y="78538"/>
                  </a:cubicBezTo>
                  <a:cubicBezTo>
                    <a:pt x="25244" y="81343"/>
                    <a:pt x="28548" y="83724"/>
                    <a:pt x="30854" y="86952"/>
                  </a:cubicBezTo>
                  <a:cubicBezTo>
                    <a:pt x="33284" y="90354"/>
                    <a:pt x="33251" y="95495"/>
                    <a:pt x="36463" y="98172"/>
                  </a:cubicBezTo>
                  <a:cubicBezTo>
                    <a:pt x="39425" y="100640"/>
                    <a:pt x="43943" y="100042"/>
                    <a:pt x="47683" y="100977"/>
                  </a:cubicBezTo>
                  <a:cubicBezTo>
                    <a:pt x="49553" y="103782"/>
                    <a:pt x="52141" y="106224"/>
                    <a:pt x="53293" y="109392"/>
                  </a:cubicBezTo>
                  <a:cubicBezTo>
                    <a:pt x="55928" y="116638"/>
                    <a:pt x="55159" y="125091"/>
                    <a:pt x="58903" y="131831"/>
                  </a:cubicBezTo>
                  <a:cubicBezTo>
                    <a:pt x="60339" y="134415"/>
                    <a:pt x="64673" y="133314"/>
                    <a:pt x="67317" y="134636"/>
                  </a:cubicBezTo>
                  <a:cubicBezTo>
                    <a:pt x="72193" y="137074"/>
                    <a:pt x="76667" y="140245"/>
                    <a:pt x="81342" y="143050"/>
                  </a:cubicBezTo>
                  <a:cubicBezTo>
                    <a:pt x="96154" y="138115"/>
                    <a:pt x="87296" y="141886"/>
                    <a:pt x="106586" y="129026"/>
                  </a:cubicBezTo>
                  <a:lnTo>
                    <a:pt x="115001" y="123416"/>
                  </a:lnTo>
                  <a:cubicBezTo>
                    <a:pt x="117806" y="121546"/>
                    <a:pt x="120719" y="119829"/>
                    <a:pt x="123416" y="117806"/>
                  </a:cubicBezTo>
                  <a:cubicBezTo>
                    <a:pt x="137000" y="107618"/>
                    <a:pt x="130200" y="110870"/>
                    <a:pt x="143050" y="106587"/>
                  </a:cubicBezTo>
                  <a:cubicBezTo>
                    <a:pt x="145855" y="102847"/>
                    <a:pt x="148159" y="98673"/>
                    <a:pt x="151465" y="95367"/>
                  </a:cubicBezTo>
                  <a:cubicBezTo>
                    <a:pt x="153849" y="92983"/>
                    <a:pt x="157773" y="92389"/>
                    <a:pt x="159879" y="89757"/>
                  </a:cubicBezTo>
                  <a:cubicBezTo>
                    <a:pt x="161726" y="87448"/>
                    <a:pt x="161519" y="84060"/>
                    <a:pt x="162684" y="81343"/>
                  </a:cubicBezTo>
                  <a:cubicBezTo>
                    <a:pt x="164331" y="77500"/>
                    <a:pt x="166542" y="73920"/>
                    <a:pt x="168294" y="70123"/>
                  </a:cubicBezTo>
                  <a:cubicBezTo>
                    <a:pt x="179473" y="45902"/>
                    <a:pt x="177001" y="52419"/>
                    <a:pt x="182319" y="36464"/>
                  </a:cubicBezTo>
                  <a:cubicBezTo>
                    <a:pt x="178579" y="32724"/>
                    <a:pt x="175500" y="28178"/>
                    <a:pt x="171099" y="25244"/>
                  </a:cubicBezTo>
                  <a:cubicBezTo>
                    <a:pt x="166910" y="22451"/>
                    <a:pt x="161577" y="21887"/>
                    <a:pt x="157074" y="19635"/>
                  </a:cubicBezTo>
                  <a:cubicBezTo>
                    <a:pt x="154059" y="18128"/>
                    <a:pt x="151465" y="15895"/>
                    <a:pt x="148660" y="14025"/>
                  </a:cubicBezTo>
                  <a:cubicBezTo>
                    <a:pt x="144920" y="14960"/>
                    <a:pt x="140888" y="15106"/>
                    <a:pt x="137440" y="16830"/>
                  </a:cubicBezTo>
                  <a:cubicBezTo>
                    <a:pt x="131410" y="19845"/>
                    <a:pt x="120611" y="28049"/>
                    <a:pt x="120611" y="28049"/>
                  </a:cubicBezTo>
                  <a:cubicBezTo>
                    <a:pt x="102041" y="15670"/>
                    <a:pt x="107053" y="17765"/>
                    <a:pt x="98171" y="1402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15" name="자유형 114"/>
            <p:cNvSpPr/>
            <p:nvPr/>
          </p:nvSpPr>
          <p:spPr>
            <a:xfrm>
              <a:off x="1980248" y="5404508"/>
              <a:ext cx="134782" cy="143050"/>
            </a:xfrm>
            <a:custGeom>
              <a:avLst/>
              <a:gdLst>
                <a:gd name="connsiteX0" fmla="*/ 98171 w 182319"/>
                <a:gd name="connsiteY0" fmla="*/ 14025 h 143050"/>
                <a:gd name="connsiteX1" fmla="*/ 67317 w 182319"/>
                <a:gd name="connsiteY1" fmla="*/ 5610 h 143050"/>
                <a:gd name="connsiteX2" fmla="*/ 39268 w 182319"/>
                <a:gd name="connsiteY2" fmla="*/ 0 h 143050"/>
                <a:gd name="connsiteX3" fmla="*/ 28049 w 182319"/>
                <a:gd name="connsiteY3" fmla="*/ 2805 h 143050"/>
                <a:gd name="connsiteX4" fmla="*/ 25244 w 182319"/>
                <a:gd name="connsiteY4" fmla="*/ 11220 h 143050"/>
                <a:gd name="connsiteX5" fmla="*/ 19634 w 182319"/>
                <a:gd name="connsiteY5" fmla="*/ 19635 h 143050"/>
                <a:gd name="connsiteX6" fmla="*/ 14024 w 182319"/>
                <a:gd name="connsiteY6" fmla="*/ 36464 h 143050"/>
                <a:gd name="connsiteX7" fmla="*/ 0 w 182319"/>
                <a:gd name="connsiteY7" fmla="*/ 58903 h 143050"/>
                <a:gd name="connsiteX8" fmla="*/ 14024 w 182319"/>
                <a:gd name="connsiteY8" fmla="*/ 75733 h 143050"/>
                <a:gd name="connsiteX9" fmla="*/ 22439 w 182319"/>
                <a:gd name="connsiteY9" fmla="*/ 78538 h 143050"/>
                <a:gd name="connsiteX10" fmla="*/ 30854 w 182319"/>
                <a:gd name="connsiteY10" fmla="*/ 86952 h 143050"/>
                <a:gd name="connsiteX11" fmla="*/ 36463 w 182319"/>
                <a:gd name="connsiteY11" fmla="*/ 98172 h 143050"/>
                <a:gd name="connsiteX12" fmla="*/ 47683 w 182319"/>
                <a:gd name="connsiteY12" fmla="*/ 100977 h 143050"/>
                <a:gd name="connsiteX13" fmla="*/ 53293 w 182319"/>
                <a:gd name="connsiteY13" fmla="*/ 109392 h 143050"/>
                <a:gd name="connsiteX14" fmla="*/ 58903 w 182319"/>
                <a:gd name="connsiteY14" fmla="*/ 131831 h 143050"/>
                <a:gd name="connsiteX15" fmla="*/ 67317 w 182319"/>
                <a:gd name="connsiteY15" fmla="*/ 134636 h 143050"/>
                <a:gd name="connsiteX16" fmla="*/ 81342 w 182319"/>
                <a:gd name="connsiteY16" fmla="*/ 143050 h 143050"/>
                <a:gd name="connsiteX17" fmla="*/ 106586 w 182319"/>
                <a:gd name="connsiteY17" fmla="*/ 129026 h 143050"/>
                <a:gd name="connsiteX18" fmla="*/ 115001 w 182319"/>
                <a:gd name="connsiteY18" fmla="*/ 123416 h 143050"/>
                <a:gd name="connsiteX19" fmla="*/ 123416 w 182319"/>
                <a:gd name="connsiteY19" fmla="*/ 117806 h 143050"/>
                <a:gd name="connsiteX20" fmla="*/ 143050 w 182319"/>
                <a:gd name="connsiteY20" fmla="*/ 106587 h 143050"/>
                <a:gd name="connsiteX21" fmla="*/ 151465 w 182319"/>
                <a:gd name="connsiteY21" fmla="*/ 95367 h 143050"/>
                <a:gd name="connsiteX22" fmla="*/ 159879 w 182319"/>
                <a:gd name="connsiteY22" fmla="*/ 89757 h 143050"/>
                <a:gd name="connsiteX23" fmla="*/ 162684 w 182319"/>
                <a:gd name="connsiteY23" fmla="*/ 81343 h 143050"/>
                <a:gd name="connsiteX24" fmla="*/ 168294 w 182319"/>
                <a:gd name="connsiteY24" fmla="*/ 70123 h 143050"/>
                <a:gd name="connsiteX25" fmla="*/ 182319 w 182319"/>
                <a:gd name="connsiteY25" fmla="*/ 36464 h 143050"/>
                <a:gd name="connsiteX26" fmla="*/ 171099 w 182319"/>
                <a:gd name="connsiteY26" fmla="*/ 25244 h 143050"/>
                <a:gd name="connsiteX27" fmla="*/ 157074 w 182319"/>
                <a:gd name="connsiteY27" fmla="*/ 19635 h 143050"/>
                <a:gd name="connsiteX28" fmla="*/ 148660 w 182319"/>
                <a:gd name="connsiteY28" fmla="*/ 14025 h 143050"/>
                <a:gd name="connsiteX29" fmla="*/ 137440 w 182319"/>
                <a:gd name="connsiteY29" fmla="*/ 16830 h 143050"/>
                <a:gd name="connsiteX30" fmla="*/ 120611 w 182319"/>
                <a:gd name="connsiteY30" fmla="*/ 28049 h 143050"/>
                <a:gd name="connsiteX31" fmla="*/ 98171 w 182319"/>
                <a:gd name="connsiteY31" fmla="*/ 14025 h 14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2319" h="143050">
                  <a:moveTo>
                    <a:pt x="98171" y="14025"/>
                  </a:moveTo>
                  <a:cubicBezTo>
                    <a:pt x="89289" y="10285"/>
                    <a:pt x="77723" y="7923"/>
                    <a:pt x="67317" y="5610"/>
                  </a:cubicBezTo>
                  <a:cubicBezTo>
                    <a:pt x="28639" y="-2985"/>
                    <a:pt x="61163" y="7298"/>
                    <a:pt x="39268" y="0"/>
                  </a:cubicBezTo>
                  <a:cubicBezTo>
                    <a:pt x="35528" y="935"/>
                    <a:pt x="31059" y="397"/>
                    <a:pt x="28049" y="2805"/>
                  </a:cubicBezTo>
                  <a:cubicBezTo>
                    <a:pt x="25740" y="4652"/>
                    <a:pt x="26566" y="8575"/>
                    <a:pt x="25244" y="11220"/>
                  </a:cubicBezTo>
                  <a:cubicBezTo>
                    <a:pt x="23736" y="14235"/>
                    <a:pt x="21003" y="16554"/>
                    <a:pt x="19634" y="19635"/>
                  </a:cubicBezTo>
                  <a:cubicBezTo>
                    <a:pt x="17232" y="25038"/>
                    <a:pt x="16668" y="31175"/>
                    <a:pt x="14024" y="36464"/>
                  </a:cubicBezTo>
                  <a:cubicBezTo>
                    <a:pt x="10079" y="44353"/>
                    <a:pt x="4675" y="51423"/>
                    <a:pt x="0" y="58903"/>
                  </a:cubicBezTo>
                  <a:cubicBezTo>
                    <a:pt x="4140" y="65114"/>
                    <a:pt x="7543" y="71413"/>
                    <a:pt x="14024" y="75733"/>
                  </a:cubicBezTo>
                  <a:cubicBezTo>
                    <a:pt x="16484" y="77373"/>
                    <a:pt x="19634" y="77603"/>
                    <a:pt x="22439" y="78538"/>
                  </a:cubicBezTo>
                  <a:cubicBezTo>
                    <a:pt x="25244" y="81343"/>
                    <a:pt x="28548" y="83724"/>
                    <a:pt x="30854" y="86952"/>
                  </a:cubicBezTo>
                  <a:cubicBezTo>
                    <a:pt x="33284" y="90354"/>
                    <a:pt x="33251" y="95495"/>
                    <a:pt x="36463" y="98172"/>
                  </a:cubicBezTo>
                  <a:cubicBezTo>
                    <a:pt x="39425" y="100640"/>
                    <a:pt x="43943" y="100042"/>
                    <a:pt x="47683" y="100977"/>
                  </a:cubicBezTo>
                  <a:cubicBezTo>
                    <a:pt x="49553" y="103782"/>
                    <a:pt x="52141" y="106224"/>
                    <a:pt x="53293" y="109392"/>
                  </a:cubicBezTo>
                  <a:cubicBezTo>
                    <a:pt x="55928" y="116638"/>
                    <a:pt x="55159" y="125091"/>
                    <a:pt x="58903" y="131831"/>
                  </a:cubicBezTo>
                  <a:cubicBezTo>
                    <a:pt x="60339" y="134415"/>
                    <a:pt x="64673" y="133314"/>
                    <a:pt x="67317" y="134636"/>
                  </a:cubicBezTo>
                  <a:cubicBezTo>
                    <a:pt x="72193" y="137074"/>
                    <a:pt x="76667" y="140245"/>
                    <a:pt x="81342" y="143050"/>
                  </a:cubicBezTo>
                  <a:cubicBezTo>
                    <a:pt x="96154" y="138115"/>
                    <a:pt x="87296" y="141886"/>
                    <a:pt x="106586" y="129026"/>
                  </a:cubicBezTo>
                  <a:lnTo>
                    <a:pt x="115001" y="123416"/>
                  </a:lnTo>
                  <a:cubicBezTo>
                    <a:pt x="117806" y="121546"/>
                    <a:pt x="120719" y="119829"/>
                    <a:pt x="123416" y="117806"/>
                  </a:cubicBezTo>
                  <a:cubicBezTo>
                    <a:pt x="137000" y="107618"/>
                    <a:pt x="130200" y="110870"/>
                    <a:pt x="143050" y="106587"/>
                  </a:cubicBezTo>
                  <a:cubicBezTo>
                    <a:pt x="145855" y="102847"/>
                    <a:pt x="148159" y="98673"/>
                    <a:pt x="151465" y="95367"/>
                  </a:cubicBezTo>
                  <a:cubicBezTo>
                    <a:pt x="153849" y="92983"/>
                    <a:pt x="157773" y="92389"/>
                    <a:pt x="159879" y="89757"/>
                  </a:cubicBezTo>
                  <a:cubicBezTo>
                    <a:pt x="161726" y="87448"/>
                    <a:pt x="161519" y="84060"/>
                    <a:pt x="162684" y="81343"/>
                  </a:cubicBezTo>
                  <a:cubicBezTo>
                    <a:pt x="164331" y="77500"/>
                    <a:pt x="166542" y="73920"/>
                    <a:pt x="168294" y="70123"/>
                  </a:cubicBezTo>
                  <a:cubicBezTo>
                    <a:pt x="179473" y="45902"/>
                    <a:pt x="177001" y="52419"/>
                    <a:pt x="182319" y="36464"/>
                  </a:cubicBezTo>
                  <a:cubicBezTo>
                    <a:pt x="178579" y="32724"/>
                    <a:pt x="175500" y="28178"/>
                    <a:pt x="171099" y="25244"/>
                  </a:cubicBezTo>
                  <a:cubicBezTo>
                    <a:pt x="166910" y="22451"/>
                    <a:pt x="161577" y="21887"/>
                    <a:pt x="157074" y="19635"/>
                  </a:cubicBezTo>
                  <a:cubicBezTo>
                    <a:pt x="154059" y="18128"/>
                    <a:pt x="151465" y="15895"/>
                    <a:pt x="148660" y="14025"/>
                  </a:cubicBezTo>
                  <a:cubicBezTo>
                    <a:pt x="144920" y="14960"/>
                    <a:pt x="140888" y="15106"/>
                    <a:pt x="137440" y="16830"/>
                  </a:cubicBezTo>
                  <a:cubicBezTo>
                    <a:pt x="131410" y="19845"/>
                    <a:pt x="120611" y="28049"/>
                    <a:pt x="120611" y="28049"/>
                  </a:cubicBezTo>
                  <a:cubicBezTo>
                    <a:pt x="102041" y="15670"/>
                    <a:pt x="107053" y="17765"/>
                    <a:pt x="98171" y="1402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16" name="자유형 115"/>
            <p:cNvSpPr/>
            <p:nvPr/>
          </p:nvSpPr>
          <p:spPr>
            <a:xfrm>
              <a:off x="4141154" y="4877761"/>
              <a:ext cx="134782" cy="143050"/>
            </a:xfrm>
            <a:custGeom>
              <a:avLst/>
              <a:gdLst>
                <a:gd name="connsiteX0" fmla="*/ 98171 w 182319"/>
                <a:gd name="connsiteY0" fmla="*/ 14025 h 143050"/>
                <a:gd name="connsiteX1" fmla="*/ 67317 w 182319"/>
                <a:gd name="connsiteY1" fmla="*/ 5610 h 143050"/>
                <a:gd name="connsiteX2" fmla="*/ 39268 w 182319"/>
                <a:gd name="connsiteY2" fmla="*/ 0 h 143050"/>
                <a:gd name="connsiteX3" fmla="*/ 28049 w 182319"/>
                <a:gd name="connsiteY3" fmla="*/ 2805 h 143050"/>
                <a:gd name="connsiteX4" fmla="*/ 25244 w 182319"/>
                <a:gd name="connsiteY4" fmla="*/ 11220 h 143050"/>
                <a:gd name="connsiteX5" fmla="*/ 19634 w 182319"/>
                <a:gd name="connsiteY5" fmla="*/ 19635 h 143050"/>
                <a:gd name="connsiteX6" fmla="*/ 14024 w 182319"/>
                <a:gd name="connsiteY6" fmla="*/ 36464 h 143050"/>
                <a:gd name="connsiteX7" fmla="*/ 0 w 182319"/>
                <a:gd name="connsiteY7" fmla="*/ 58903 h 143050"/>
                <a:gd name="connsiteX8" fmla="*/ 14024 w 182319"/>
                <a:gd name="connsiteY8" fmla="*/ 75733 h 143050"/>
                <a:gd name="connsiteX9" fmla="*/ 22439 w 182319"/>
                <a:gd name="connsiteY9" fmla="*/ 78538 h 143050"/>
                <a:gd name="connsiteX10" fmla="*/ 30854 w 182319"/>
                <a:gd name="connsiteY10" fmla="*/ 86952 h 143050"/>
                <a:gd name="connsiteX11" fmla="*/ 36463 w 182319"/>
                <a:gd name="connsiteY11" fmla="*/ 98172 h 143050"/>
                <a:gd name="connsiteX12" fmla="*/ 47683 w 182319"/>
                <a:gd name="connsiteY12" fmla="*/ 100977 h 143050"/>
                <a:gd name="connsiteX13" fmla="*/ 53293 w 182319"/>
                <a:gd name="connsiteY13" fmla="*/ 109392 h 143050"/>
                <a:gd name="connsiteX14" fmla="*/ 58903 w 182319"/>
                <a:gd name="connsiteY14" fmla="*/ 131831 h 143050"/>
                <a:gd name="connsiteX15" fmla="*/ 67317 w 182319"/>
                <a:gd name="connsiteY15" fmla="*/ 134636 h 143050"/>
                <a:gd name="connsiteX16" fmla="*/ 81342 w 182319"/>
                <a:gd name="connsiteY16" fmla="*/ 143050 h 143050"/>
                <a:gd name="connsiteX17" fmla="*/ 106586 w 182319"/>
                <a:gd name="connsiteY17" fmla="*/ 129026 h 143050"/>
                <a:gd name="connsiteX18" fmla="*/ 115001 w 182319"/>
                <a:gd name="connsiteY18" fmla="*/ 123416 h 143050"/>
                <a:gd name="connsiteX19" fmla="*/ 123416 w 182319"/>
                <a:gd name="connsiteY19" fmla="*/ 117806 h 143050"/>
                <a:gd name="connsiteX20" fmla="*/ 143050 w 182319"/>
                <a:gd name="connsiteY20" fmla="*/ 106587 h 143050"/>
                <a:gd name="connsiteX21" fmla="*/ 151465 w 182319"/>
                <a:gd name="connsiteY21" fmla="*/ 95367 h 143050"/>
                <a:gd name="connsiteX22" fmla="*/ 159879 w 182319"/>
                <a:gd name="connsiteY22" fmla="*/ 89757 h 143050"/>
                <a:gd name="connsiteX23" fmla="*/ 162684 w 182319"/>
                <a:gd name="connsiteY23" fmla="*/ 81343 h 143050"/>
                <a:gd name="connsiteX24" fmla="*/ 168294 w 182319"/>
                <a:gd name="connsiteY24" fmla="*/ 70123 h 143050"/>
                <a:gd name="connsiteX25" fmla="*/ 182319 w 182319"/>
                <a:gd name="connsiteY25" fmla="*/ 36464 h 143050"/>
                <a:gd name="connsiteX26" fmla="*/ 171099 w 182319"/>
                <a:gd name="connsiteY26" fmla="*/ 25244 h 143050"/>
                <a:gd name="connsiteX27" fmla="*/ 157074 w 182319"/>
                <a:gd name="connsiteY27" fmla="*/ 19635 h 143050"/>
                <a:gd name="connsiteX28" fmla="*/ 148660 w 182319"/>
                <a:gd name="connsiteY28" fmla="*/ 14025 h 143050"/>
                <a:gd name="connsiteX29" fmla="*/ 137440 w 182319"/>
                <a:gd name="connsiteY29" fmla="*/ 16830 h 143050"/>
                <a:gd name="connsiteX30" fmla="*/ 120611 w 182319"/>
                <a:gd name="connsiteY30" fmla="*/ 28049 h 143050"/>
                <a:gd name="connsiteX31" fmla="*/ 98171 w 182319"/>
                <a:gd name="connsiteY31" fmla="*/ 14025 h 14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2319" h="143050">
                  <a:moveTo>
                    <a:pt x="98171" y="14025"/>
                  </a:moveTo>
                  <a:cubicBezTo>
                    <a:pt x="89289" y="10285"/>
                    <a:pt x="77723" y="7923"/>
                    <a:pt x="67317" y="5610"/>
                  </a:cubicBezTo>
                  <a:cubicBezTo>
                    <a:pt x="28639" y="-2985"/>
                    <a:pt x="61163" y="7298"/>
                    <a:pt x="39268" y="0"/>
                  </a:cubicBezTo>
                  <a:cubicBezTo>
                    <a:pt x="35528" y="935"/>
                    <a:pt x="31059" y="397"/>
                    <a:pt x="28049" y="2805"/>
                  </a:cubicBezTo>
                  <a:cubicBezTo>
                    <a:pt x="25740" y="4652"/>
                    <a:pt x="26566" y="8575"/>
                    <a:pt x="25244" y="11220"/>
                  </a:cubicBezTo>
                  <a:cubicBezTo>
                    <a:pt x="23736" y="14235"/>
                    <a:pt x="21003" y="16554"/>
                    <a:pt x="19634" y="19635"/>
                  </a:cubicBezTo>
                  <a:cubicBezTo>
                    <a:pt x="17232" y="25038"/>
                    <a:pt x="16668" y="31175"/>
                    <a:pt x="14024" y="36464"/>
                  </a:cubicBezTo>
                  <a:cubicBezTo>
                    <a:pt x="10079" y="44353"/>
                    <a:pt x="4675" y="51423"/>
                    <a:pt x="0" y="58903"/>
                  </a:cubicBezTo>
                  <a:cubicBezTo>
                    <a:pt x="4140" y="65114"/>
                    <a:pt x="7543" y="71413"/>
                    <a:pt x="14024" y="75733"/>
                  </a:cubicBezTo>
                  <a:cubicBezTo>
                    <a:pt x="16484" y="77373"/>
                    <a:pt x="19634" y="77603"/>
                    <a:pt x="22439" y="78538"/>
                  </a:cubicBezTo>
                  <a:cubicBezTo>
                    <a:pt x="25244" y="81343"/>
                    <a:pt x="28548" y="83724"/>
                    <a:pt x="30854" y="86952"/>
                  </a:cubicBezTo>
                  <a:cubicBezTo>
                    <a:pt x="33284" y="90354"/>
                    <a:pt x="33251" y="95495"/>
                    <a:pt x="36463" y="98172"/>
                  </a:cubicBezTo>
                  <a:cubicBezTo>
                    <a:pt x="39425" y="100640"/>
                    <a:pt x="43943" y="100042"/>
                    <a:pt x="47683" y="100977"/>
                  </a:cubicBezTo>
                  <a:cubicBezTo>
                    <a:pt x="49553" y="103782"/>
                    <a:pt x="52141" y="106224"/>
                    <a:pt x="53293" y="109392"/>
                  </a:cubicBezTo>
                  <a:cubicBezTo>
                    <a:pt x="55928" y="116638"/>
                    <a:pt x="55159" y="125091"/>
                    <a:pt x="58903" y="131831"/>
                  </a:cubicBezTo>
                  <a:cubicBezTo>
                    <a:pt x="60339" y="134415"/>
                    <a:pt x="64673" y="133314"/>
                    <a:pt x="67317" y="134636"/>
                  </a:cubicBezTo>
                  <a:cubicBezTo>
                    <a:pt x="72193" y="137074"/>
                    <a:pt x="76667" y="140245"/>
                    <a:pt x="81342" y="143050"/>
                  </a:cubicBezTo>
                  <a:cubicBezTo>
                    <a:pt x="96154" y="138115"/>
                    <a:pt x="87296" y="141886"/>
                    <a:pt x="106586" y="129026"/>
                  </a:cubicBezTo>
                  <a:lnTo>
                    <a:pt x="115001" y="123416"/>
                  </a:lnTo>
                  <a:cubicBezTo>
                    <a:pt x="117806" y="121546"/>
                    <a:pt x="120719" y="119829"/>
                    <a:pt x="123416" y="117806"/>
                  </a:cubicBezTo>
                  <a:cubicBezTo>
                    <a:pt x="137000" y="107618"/>
                    <a:pt x="130200" y="110870"/>
                    <a:pt x="143050" y="106587"/>
                  </a:cubicBezTo>
                  <a:cubicBezTo>
                    <a:pt x="145855" y="102847"/>
                    <a:pt x="148159" y="98673"/>
                    <a:pt x="151465" y="95367"/>
                  </a:cubicBezTo>
                  <a:cubicBezTo>
                    <a:pt x="153849" y="92983"/>
                    <a:pt x="157773" y="92389"/>
                    <a:pt x="159879" y="89757"/>
                  </a:cubicBezTo>
                  <a:cubicBezTo>
                    <a:pt x="161726" y="87448"/>
                    <a:pt x="161519" y="84060"/>
                    <a:pt x="162684" y="81343"/>
                  </a:cubicBezTo>
                  <a:cubicBezTo>
                    <a:pt x="164331" y="77500"/>
                    <a:pt x="166542" y="73920"/>
                    <a:pt x="168294" y="70123"/>
                  </a:cubicBezTo>
                  <a:cubicBezTo>
                    <a:pt x="179473" y="45902"/>
                    <a:pt x="177001" y="52419"/>
                    <a:pt x="182319" y="36464"/>
                  </a:cubicBezTo>
                  <a:cubicBezTo>
                    <a:pt x="178579" y="32724"/>
                    <a:pt x="175500" y="28178"/>
                    <a:pt x="171099" y="25244"/>
                  </a:cubicBezTo>
                  <a:cubicBezTo>
                    <a:pt x="166910" y="22451"/>
                    <a:pt x="161577" y="21887"/>
                    <a:pt x="157074" y="19635"/>
                  </a:cubicBezTo>
                  <a:cubicBezTo>
                    <a:pt x="154059" y="18128"/>
                    <a:pt x="151465" y="15895"/>
                    <a:pt x="148660" y="14025"/>
                  </a:cubicBezTo>
                  <a:cubicBezTo>
                    <a:pt x="144920" y="14960"/>
                    <a:pt x="140888" y="15106"/>
                    <a:pt x="137440" y="16830"/>
                  </a:cubicBezTo>
                  <a:cubicBezTo>
                    <a:pt x="131410" y="19845"/>
                    <a:pt x="120611" y="28049"/>
                    <a:pt x="120611" y="28049"/>
                  </a:cubicBezTo>
                  <a:cubicBezTo>
                    <a:pt x="102041" y="15670"/>
                    <a:pt x="107053" y="17765"/>
                    <a:pt x="98171" y="1402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18" name="자유형 117"/>
            <p:cNvSpPr/>
            <p:nvPr/>
          </p:nvSpPr>
          <p:spPr>
            <a:xfrm>
              <a:off x="2330829" y="5235388"/>
              <a:ext cx="217251" cy="268941"/>
            </a:xfrm>
            <a:custGeom>
              <a:avLst/>
              <a:gdLst>
                <a:gd name="connsiteX0" fmla="*/ 72746 w 293875"/>
                <a:gd name="connsiteY0" fmla="*/ 89647 h 268941"/>
                <a:gd name="connsiteX1" fmla="*/ 24934 w 293875"/>
                <a:gd name="connsiteY1" fmla="*/ 101600 h 268941"/>
                <a:gd name="connsiteX2" fmla="*/ 7005 w 293875"/>
                <a:gd name="connsiteY2" fmla="*/ 119530 h 268941"/>
                <a:gd name="connsiteX3" fmla="*/ 7005 w 293875"/>
                <a:gd name="connsiteY3" fmla="*/ 179294 h 268941"/>
                <a:gd name="connsiteX4" fmla="*/ 18958 w 293875"/>
                <a:gd name="connsiteY4" fmla="*/ 215153 h 268941"/>
                <a:gd name="connsiteX5" fmla="*/ 54817 w 293875"/>
                <a:gd name="connsiteY5" fmla="*/ 233083 h 268941"/>
                <a:gd name="connsiteX6" fmla="*/ 90675 w 293875"/>
                <a:gd name="connsiteY6" fmla="*/ 262965 h 268941"/>
                <a:gd name="connsiteX7" fmla="*/ 114581 w 293875"/>
                <a:gd name="connsiteY7" fmla="*/ 268941 h 268941"/>
                <a:gd name="connsiteX8" fmla="*/ 126534 w 293875"/>
                <a:gd name="connsiteY8" fmla="*/ 251012 h 268941"/>
                <a:gd name="connsiteX9" fmla="*/ 132511 w 293875"/>
                <a:gd name="connsiteY9" fmla="*/ 227106 h 268941"/>
                <a:gd name="connsiteX10" fmla="*/ 168369 w 293875"/>
                <a:gd name="connsiteY10" fmla="*/ 233083 h 268941"/>
                <a:gd name="connsiteX11" fmla="*/ 222158 w 293875"/>
                <a:gd name="connsiteY11" fmla="*/ 262965 h 268941"/>
                <a:gd name="connsiteX12" fmla="*/ 287899 w 293875"/>
                <a:gd name="connsiteY12" fmla="*/ 239059 h 268941"/>
                <a:gd name="connsiteX13" fmla="*/ 293875 w 293875"/>
                <a:gd name="connsiteY13" fmla="*/ 221130 h 268941"/>
                <a:gd name="connsiteX14" fmla="*/ 269969 w 293875"/>
                <a:gd name="connsiteY14" fmla="*/ 185271 h 268941"/>
                <a:gd name="connsiteX15" fmla="*/ 258017 w 293875"/>
                <a:gd name="connsiteY15" fmla="*/ 167341 h 268941"/>
                <a:gd name="connsiteX16" fmla="*/ 222158 w 293875"/>
                <a:gd name="connsiteY16" fmla="*/ 155388 h 268941"/>
                <a:gd name="connsiteX17" fmla="*/ 198252 w 293875"/>
                <a:gd name="connsiteY17" fmla="*/ 143436 h 268941"/>
                <a:gd name="connsiteX18" fmla="*/ 198252 w 293875"/>
                <a:gd name="connsiteY18" fmla="*/ 101600 h 268941"/>
                <a:gd name="connsiteX19" fmla="*/ 210205 w 293875"/>
                <a:gd name="connsiteY19" fmla="*/ 83671 h 268941"/>
                <a:gd name="connsiteX20" fmla="*/ 252040 w 293875"/>
                <a:gd name="connsiteY20" fmla="*/ 77694 h 268941"/>
                <a:gd name="connsiteX21" fmla="*/ 269969 w 293875"/>
                <a:gd name="connsiteY21" fmla="*/ 59765 h 268941"/>
                <a:gd name="connsiteX22" fmla="*/ 275946 w 293875"/>
                <a:gd name="connsiteY22" fmla="*/ 17930 h 268941"/>
                <a:gd name="connsiteX23" fmla="*/ 258017 w 293875"/>
                <a:gd name="connsiteY23" fmla="*/ 11953 h 268941"/>
                <a:gd name="connsiteX24" fmla="*/ 240087 w 293875"/>
                <a:gd name="connsiteY24" fmla="*/ 0 h 268941"/>
                <a:gd name="connsiteX25" fmla="*/ 138487 w 293875"/>
                <a:gd name="connsiteY25" fmla="*/ 5977 h 268941"/>
                <a:gd name="connsiteX26" fmla="*/ 120558 w 293875"/>
                <a:gd name="connsiteY26" fmla="*/ 17930 h 268941"/>
                <a:gd name="connsiteX27" fmla="*/ 72746 w 293875"/>
                <a:gd name="connsiteY27" fmla="*/ 11953 h 268941"/>
                <a:gd name="connsiteX28" fmla="*/ 42864 w 293875"/>
                <a:gd name="connsiteY28" fmla="*/ 17930 h 268941"/>
                <a:gd name="connsiteX29" fmla="*/ 72746 w 293875"/>
                <a:gd name="connsiteY29" fmla="*/ 65741 h 268941"/>
                <a:gd name="connsiteX30" fmla="*/ 72746 w 293875"/>
                <a:gd name="connsiteY30" fmla="*/ 89647 h 268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93875" h="268941">
                  <a:moveTo>
                    <a:pt x="72746" y="89647"/>
                  </a:moveTo>
                  <a:cubicBezTo>
                    <a:pt x="64777" y="95623"/>
                    <a:pt x="32807" y="96351"/>
                    <a:pt x="24934" y="101600"/>
                  </a:cubicBezTo>
                  <a:cubicBezTo>
                    <a:pt x="17901" y="106288"/>
                    <a:pt x="12981" y="113553"/>
                    <a:pt x="7005" y="119530"/>
                  </a:cubicBezTo>
                  <a:cubicBezTo>
                    <a:pt x="-2310" y="147473"/>
                    <a:pt x="-2360" y="138713"/>
                    <a:pt x="7005" y="179294"/>
                  </a:cubicBezTo>
                  <a:cubicBezTo>
                    <a:pt x="9838" y="191571"/>
                    <a:pt x="7005" y="211168"/>
                    <a:pt x="18958" y="215153"/>
                  </a:cubicBezTo>
                  <a:cubicBezTo>
                    <a:pt x="36926" y="221143"/>
                    <a:pt x="39370" y="220211"/>
                    <a:pt x="54817" y="233083"/>
                  </a:cubicBezTo>
                  <a:cubicBezTo>
                    <a:pt x="70020" y="245752"/>
                    <a:pt x="72347" y="255110"/>
                    <a:pt x="90675" y="262965"/>
                  </a:cubicBezTo>
                  <a:cubicBezTo>
                    <a:pt x="98225" y="266201"/>
                    <a:pt x="106612" y="266949"/>
                    <a:pt x="114581" y="268941"/>
                  </a:cubicBezTo>
                  <a:cubicBezTo>
                    <a:pt x="118565" y="262965"/>
                    <a:pt x="123704" y="257614"/>
                    <a:pt x="126534" y="251012"/>
                  </a:cubicBezTo>
                  <a:cubicBezTo>
                    <a:pt x="129770" y="243462"/>
                    <a:pt x="124961" y="230342"/>
                    <a:pt x="132511" y="227106"/>
                  </a:cubicBezTo>
                  <a:cubicBezTo>
                    <a:pt x="143649" y="222333"/>
                    <a:pt x="156416" y="231091"/>
                    <a:pt x="168369" y="233083"/>
                  </a:cubicBezTo>
                  <a:cubicBezTo>
                    <a:pt x="209470" y="260483"/>
                    <a:pt x="190600" y="252445"/>
                    <a:pt x="222158" y="262965"/>
                  </a:cubicBezTo>
                  <a:cubicBezTo>
                    <a:pt x="258117" y="258470"/>
                    <a:pt x="269262" y="267013"/>
                    <a:pt x="287899" y="239059"/>
                  </a:cubicBezTo>
                  <a:cubicBezTo>
                    <a:pt x="291393" y="233817"/>
                    <a:pt x="291883" y="227106"/>
                    <a:pt x="293875" y="221130"/>
                  </a:cubicBezTo>
                  <a:cubicBezTo>
                    <a:pt x="283372" y="189618"/>
                    <a:pt x="294842" y="215119"/>
                    <a:pt x="269969" y="185271"/>
                  </a:cubicBezTo>
                  <a:cubicBezTo>
                    <a:pt x="265371" y="179753"/>
                    <a:pt x="264108" y="171148"/>
                    <a:pt x="258017" y="167341"/>
                  </a:cubicBezTo>
                  <a:cubicBezTo>
                    <a:pt x="247333" y="160663"/>
                    <a:pt x="233428" y="161022"/>
                    <a:pt x="222158" y="155388"/>
                  </a:cubicBezTo>
                  <a:lnTo>
                    <a:pt x="198252" y="143436"/>
                  </a:lnTo>
                  <a:cubicBezTo>
                    <a:pt x="191476" y="123109"/>
                    <a:pt x="188402" y="124583"/>
                    <a:pt x="198252" y="101600"/>
                  </a:cubicBezTo>
                  <a:cubicBezTo>
                    <a:pt x="201082" y="94998"/>
                    <a:pt x="203641" y="86588"/>
                    <a:pt x="210205" y="83671"/>
                  </a:cubicBezTo>
                  <a:cubicBezTo>
                    <a:pt x="223077" y="77950"/>
                    <a:pt x="238095" y="79686"/>
                    <a:pt x="252040" y="77694"/>
                  </a:cubicBezTo>
                  <a:cubicBezTo>
                    <a:pt x="258016" y="71718"/>
                    <a:pt x="264558" y="66258"/>
                    <a:pt x="269969" y="59765"/>
                  </a:cubicBezTo>
                  <a:cubicBezTo>
                    <a:pt x="280924" y="46620"/>
                    <a:pt x="290016" y="35519"/>
                    <a:pt x="275946" y="17930"/>
                  </a:cubicBezTo>
                  <a:cubicBezTo>
                    <a:pt x="272011" y="13011"/>
                    <a:pt x="263652" y="14770"/>
                    <a:pt x="258017" y="11953"/>
                  </a:cubicBezTo>
                  <a:cubicBezTo>
                    <a:pt x="251592" y="8741"/>
                    <a:pt x="246064" y="3984"/>
                    <a:pt x="240087" y="0"/>
                  </a:cubicBezTo>
                  <a:cubicBezTo>
                    <a:pt x="206220" y="1992"/>
                    <a:pt x="172037" y="944"/>
                    <a:pt x="138487" y="5977"/>
                  </a:cubicBezTo>
                  <a:cubicBezTo>
                    <a:pt x="131384" y="7043"/>
                    <a:pt x="127711" y="17280"/>
                    <a:pt x="120558" y="17930"/>
                  </a:cubicBezTo>
                  <a:cubicBezTo>
                    <a:pt x="104563" y="19384"/>
                    <a:pt x="88683" y="13945"/>
                    <a:pt x="72746" y="11953"/>
                  </a:cubicBezTo>
                  <a:cubicBezTo>
                    <a:pt x="62785" y="13945"/>
                    <a:pt x="46865" y="8593"/>
                    <a:pt x="42864" y="17930"/>
                  </a:cubicBezTo>
                  <a:cubicBezTo>
                    <a:pt x="24247" y="61370"/>
                    <a:pt x="63056" y="46361"/>
                    <a:pt x="72746" y="65741"/>
                  </a:cubicBezTo>
                  <a:cubicBezTo>
                    <a:pt x="76310" y="72868"/>
                    <a:pt x="80715" y="83671"/>
                    <a:pt x="72746" y="89647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19" name="자유형 118"/>
            <p:cNvSpPr/>
            <p:nvPr/>
          </p:nvSpPr>
          <p:spPr>
            <a:xfrm>
              <a:off x="2207856" y="5410076"/>
              <a:ext cx="72659" cy="126221"/>
            </a:xfrm>
            <a:custGeom>
              <a:avLst/>
              <a:gdLst>
                <a:gd name="connsiteX0" fmla="*/ 25359 w 98286"/>
                <a:gd name="connsiteY0" fmla="*/ 14024 h 126221"/>
                <a:gd name="connsiteX1" fmla="*/ 8529 w 98286"/>
                <a:gd name="connsiteY1" fmla="*/ 22439 h 126221"/>
                <a:gd name="connsiteX2" fmla="*/ 114 w 98286"/>
                <a:gd name="connsiteY2" fmla="*/ 28049 h 126221"/>
                <a:gd name="connsiteX3" fmla="*/ 8529 w 98286"/>
                <a:gd name="connsiteY3" fmla="*/ 44878 h 126221"/>
                <a:gd name="connsiteX4" fmla="*/ 25359 w 98286"/>
                <a:gd name="connsiteY4" fmla="*/ 50488 h 126221"/>
                <a:gd name="connsiteX5" fmla="*/ 33773 w 98286"/>
                <a:gd name="connsiteY5" fmla="*/ 53293 h 126221"/>
                <a:gd name="connsiteX6" fmla="*/ 42188 w 98286"/>
                <a:gd name="connsiteY6" fmla="*/ 58903 h 126221"/>
                <a:gd name="connsiteX7" fmla="*/ 28164 w 98286"/>
                <a:gd name="connsiteY7" fmla="*/ 75732 h 126221"/>
                <a:gd name="connsiteX8" fmla="*/ 19749 w 98286"/>
                <a:gd name="connsiteY8" fmla="*/ 86952 h 126221"/>
                <a:gd name="connsiteX9" fmla="*/ 16944 w 98286"/>
                <a:gd name="connsiteY9" fmla="*/ 98172 h 126221"/>
                <a:gd name="connsiteX10" fmla="*/ 16944 w 98286"/>
                <a:gd name="connsiteY10" fmla="*/ 120611 h 126221"/>
                <a:gd name="connsiteX11" fmla="*/ 33773 w 98286"/>
                <a:gd name="connsiteY11" fmla="*/ 126221 h 126221"/>
                <a:gd name="connsiteX12" fmla="*/ 56213 w 98286"/>
                <a:gd name="connsiteY12" fmla="*/ 123416 h 126221"/>
                <a:gd name="connsiteX13" fmla="*/ 64627 w 98286"/>
                <a:gd name="connsiteY13" fmla="*/ 120611 h 126221"/>
                <a:gd name="connsiteX14" fmla="*/ 75847 w 98286"/>
                <a:gd name="connsiteY14" fmla="*/ 109391 h 126221"/>
                <a:gd name="connsiteX15" fmla="*/ 89871 w 98286"/>
                <a:gd name="connsiteY15" fmla="*/ 112196 h 126221"/>
                <a:gd name="connsiteX16" fmla="*/ 81457 w 98286"/>
                <a:gd name="connsiteY16" fmla="*/ 86952 h 126221"/>
                <a:gd name="connsiteX17" fmla="*/ 89871 w 98286"/>
                <a:gd name="connsiteY17" fmla="*/ 81342 h 126221"/>
                <a:gd name="connsiteX18" fmla="*/ 98286 w 98286"/>
                <a:gd name="connsiteY18" fmla="*/ 61708 h 126221"/>
                <a:gd name="connsiteX19" fmla="*/ 92676 w 98286"/>
                <a:gd name="connsiteY19" fmla="*/ 53293 h 126221"/>
                <a:gd name="connsiteX20" fmla="*/ 73042 w 98286"/>
                <a:gd name="connsiteY20" fmla="*/ 50488 h 126221"/>
                <a:gd name="connsiteX21" fmla="*/ 70237 w 98286"/>
                <a:gd name="connsiteY21" fmla="*/ 30854 h 126221"/>
                <a:gd name="connsiteX22" fmla="*/ 56213 w 98286"/>
                <a:gd name="connsiteY22" fmla="*/ 14024 h 126221"/>
                <a:gd name="connsiteX23" fmla="*/ 39383 w 98286"/>
                <a:gd name="connsiteY23" fmla="*/ 0 h 126221"/>
                <a:gd name="connsiteX24" fmla="*/ 30968 w 98286"/>
                <a:gd name="connsiteY24" fmla="*/ 5610 h 126221"/>
                <a:gd name="connsiteX25" fmla="*/ 25359 w 98286"/>
                <a:gd name="connsiteY25" fmla="*/ 14024 h 126221"/>
                <a:gd name="connsiteX26" fmla="*/ 25359 w 98286"/>
                <a:gd name="connsiteY26" fmla="*/ 14024 h 126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8286" h="126221">
                  <a:moveTo>
                    <a:pt x="25359" y="14024"/>
                  </a:moveTo>
                  <a:cubicBezTo>
                    <a:pt x="22554" y="15427"/>
                    <a:pt x="14012" y="19393"/>
                    <a:pt x="8529" y="22439"/>
                  </a:cubicBezTo>
                  <a:cubicBezTo>
                    <a:pt x="5582" y="24076"/>
                    <a:pt x="1366" y="24919"/>
                    <a:pt x="114" y="28049"/>
                  </a:cubicBezTo>
                  <a:cubicBezTo>
                    <a:pt x="-1048" y="30953"/>
                    <a:pt x="7016" y="43933"/>
                    <a:pt x="8529" y="44878"/>
                  </a:cubicBezTo>
                  <a:cubicBezTo>
                    <a:pt x="13544" y="48012"/>
                    <a:pt x="19749" y="48618"/>
                    <a:pt x="25359" y="50488"/>
                  </a:cubicBezTo>
                  <a:cubicBezTo>
                    <a:pt x="28164" y="51423"/>
                    <a:pt x="31313" y="51653"/>
                    <a:pt x="33773" y="53293"/>
                  </a:cubicBezTo>
                  <a:lnTo>
                    <a:pt x="42188" y="58903"/>
                  </a:lnTo>
                  <a:cubicBezTo>
                    <a:pt x="29789" y="77502"/>
                    <a:pt x="44361" y="56835"/>
                    <a:pt x="28164" y="75732"/>
                  </a:cubicBezTo>
                  <a:cubicBezTo>
                    <a:pt x="25122" y="79282"/>
                    <a:pt x="22554" y="83212"/>
                    <a:pt x="19749" y="86952"/>
                  </a:cubicBezTo>
                  <a:cubicBezTo>
                    <a:pt x="18814" y="90692"/>
                    <a:pt x="18003" y="94465"/>
                    <a:pt x="16944" y="98172"/>
                  </a:cubicBezTo>
                  <a:cubicBezTo>
                    <a:pt x="14976" y="105058"/>
                    <a:pt x="9777" y="113444"/>
                    <a:pt x="16944" y="120611"/>
                  </a:cubicBezTo>
                  <a:cubicBezTo>
                    <a:pt x="21125" y="124792"/>
                    <a:pt x="33773" y="126221"/>
                    <a:pt x="33773" y="126221"/>
                  </a:cubicBezTo>
                  <a:cubicBezTo>
                    <a:pt x="41253" y="125286"/>
                    <a:pt x="48796" y="124765"/>
                    <a:pt x="56213" y="123416"/>
                  </a:cubicBezTo>
                  <a:cubicBezTo>
                    <a:pt x="59122" y="122887"/>
                    <a:pt x="62537" y="122702"/>
                    <a:pt x="64627" y="120611"/>
                  </a:cubicBezTo>
                  <a:cubicBezTo>
                    <a:pt x="79585" y="105652"/>
                    <a:pt x="53409" y="116870"/>
                    <a:pt x="75847" y="109391"/>
                  </a:cubicBezTo>
                  <a:cubicBezTo>
                    <a:pt x="80522" y="110326"/>
                    <a:pt x="86500" y="115567"/>
                    <a:pt x="89871" y="112196"/>
                  </a:cubicBezTo>
                  <a:cubicBezTo>
                    <a:pt x="93497" y="108571"/>
                    <a:pt x="82840" y="89718"/>
                    <a:pt x="81457" y="86952"/>
                  </a:cubicBezTo>
                  <a:cubicBezTo>
                    <a:pt x="84262" y="85082"/>
                    <a:pt x="87713" y="83932"/>
                    <a:pt x="89871" y="81342"/>
                  </a:cubicBezTo>
                  <a:cubicBezTo>
                    <a:pt x="93723" y="76719"/>
                    <a:pt x="96337" y="67555"/>
                    <a:pt x="98286" y="61708"/>
                  </a:cubicBezTo>
                  <a:cubicBezTo>
                    <a:pt x="96416" y="58903"/>
                    <a:pt x="95757" y="54662"/>
                    <a:pt x="92676" y="53293"/>
                  </a:cubicBezTo>
                  <a:cubicBezTo>
                    <a:pt x="86635" y="50608"/>
                    <a:pt x="77717" y="55163"/>
                    <a:pt x="73042" y="50488"/>
                  </a:cubicBezTo>
                  <a:cubicBezTo>
                    <a:pt x="68367" y="45813"/>
                    <a:pt x="72137" y="37186"/>
                    <a:pt x="70237" y="30854"/>
                  </a:cubicBezTo>
                  <a:cubicBezTo>
                    <a:pt x="68330" y="24497"/>
                    <a:pt x="60065" y="18518"/>
                    <a:pt x="56213" y="14024"/>
                  </a:cubicBezTo>
                  <a:cubicBezTo>
                    <a:pt x="43988" y="-239"/>
                    <a:pt x="53521" y="4713"/>
                    <a:pt x="39383" y="0"/>
                  </a:cubicBezTo>
                  <a:cubicBezTo>
                    <a:pt x="36578" y="1870"/>
                    <a:pt x="33352" y="3226"/>
                    <a:pt x="30968" y="5610"/>
                  </a:cubicBezTo>
                  <a:cubicBezTo>
                    <a:pt x="28585" y="7993"/>
                    <a:pt x="27991" y="11918"/>
                    <a:pt x="25359" y="14024"/>
                  </a:cubicBezTo>
                  <a:lnTo>
                    <a:pt x="25359" y="14024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20" name="자유형 119"/>
            <p:cNvSpPr/>
            <p:nvPr/>
          </p:nvSpPr>
          <p:spPr>
            <a:xfrm>
              <a:off x="2598395" y="5421804"/>
              <a:ext cx="93205" cy="131831"/>
            </a:xfrm>
            <a:custGeom>
              <a:avLst/>
              <a:gdLst>
                <a:gd name="connsiteX0" fmla="*/ 2662 w 126078"/>
                <a:gd name="connsiteY0" fmla="*/ 39269 h 131831"/>
                <a:gd name="connsiteX1" fmla="*/ 2662 w 126078"/>
                <a:gd name="connsiteY1" fmla="*/ 61708 h 131831"/>
                <a:gd name="connsiteX2" fmla="*/ 11077 w 126078"/>
                <a:gd name="connsiteY2" fmla="*/ 64513 h 131831"/>
                <a:gd name="connsiteX3" fmla="*/ 19492 w 126078"/>
                <a:gd name="connsiteY3" fmla="*/ 70123 h 131831"/>
                <a:gd name="connsiteX4" fmla="*/ 30711 w 126078"/>
                <a:gd name="connsiteY4" fmla="*/ 81342 h 131831"/>
                <a:gd name="connsiteX5" fmla="*/ 44736 w 126078"/>
                <a:gd name="connsiteY5" fmla="*/ 84147 h 131831"/>
                <a:gd name="connsiteX6" fmla="*/ 58760 w 126078"/>
                <a:gd name="connsiteY6" fmla="*/ 98172 h 131831"/>
                <a:gd name="connsiteX7" fmla="*/ 69980 w 126078"/>
                <a:gd name="connsiteY7" fmla="*/ 95367 h 131831"/>
                <a:gd name="connsiteX8" fmla="*/ 78395 w 126078"/>
                <a:gd name="connsiteY8" fmla="*/ 123416 h 131831"/>
                <a:gd name="connsiteX9" fmla="*/ 84005 w 126078"/>
                <a:gd name="connsiteY9" fmla="*/ 131831 h 131831"/>
                <a:gd name="connsiteX10" fmla="*/ 103639 w 126078"/>
                <a:gd name="connsiteY10" fmla="*/ 115001 h 131831"/>
                <a:gd name="connsiteX11" fmla="*/ 109249 w 126078"/>
                <a:gd name="connsiteY11" fmla="*/ 106587 h 131831"/>
                <a:gd name="connsiteX12" fmla="*/ 95224 w 126078"/>
                <a:gd name="connsiteY12" fmla="*/ 84147 h 131831"/>
                <a:gd name="connsiteX13" fmla="*/ 86810 w 126078"/>
                <a:gd name="connsiteY13" fmla="*/ 81342 h 131831"/>
                <a:gd name="connsiteX14" fmla="*/ 89614 w 126078"/>
                <a:gd name="connsiteY14" fmla="*/ 67318 h 131831"/>
                <a:gd name="connsiteX15" fmla="*/ 98029 w 126078"/>
                <a:gd name="connsiteY15" fmla="*/ 61708 h 131831"/>
                <a:gd name="connsiteX16" fmla="*/ 106444 w 126078"/>
                <a:gd name="connsiteY16" fmla="*/ 53293 h 131831"/>
                <a:gd name="connsiteX17" fmla="*/ 126078 w 126078"/>
                <a:gd name="connsiteY17" fmla="*/ 19634 h 131831"/>
                <a:gd name="connsiteX18" fmla="*/ 117663 w 126078"/>
                <a:gd name="connsiteY18" fmla="*/ 14025 h 131831"/>
                <a:gd name="connsiteX19" fmla="*/ 103639 w 126078"/>
                <a:gd name="connsiteY19" fmla="*/ 0 h 131831"/>
                <a:gd name="connsiteX20" fmla="*/ 78395 w 126078"/>
                <a:gd name="connsiteY20" fmla="*/ 5610 h 131831"/>
                <a:gd name="connsiteX21" fmla="*/ 69980 w 126078"/>
                <a:gd name="connsiteY21" fmla="*/ 14025 h 131831"/>
                <a:gd name="connsiteX22" fmla="*/ 61565 w 126078"/>
                <a:gd name="connsiteY22" fmla="*/ 16830 h 131831"/>
                <a:gd name="connsiteX23" fmla="*/ 36321 w 126078"/>
                <a:gd name="connsiteY23" fmla="*/ 28049 h 131831"/>
                <a:gd name="connsiteX24" fmla="*/ 5467 w 126078"/>
                <a:gd name="connsiteY24" fmla="*/ 36464 h 131831"/>
                <a:gd name="connsiteX25" fmla="*/ 2662 w 126078"/>
                <a:gd name="connsiteY25" fmla="*/ 39269 h 13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6078" h="131831">
                  <a:moveTo>
                    <a:pt x="2662" y="39269"/>
                  </a:moveTo>
                  <a:cubicBezTo>
                    <a:pt x="2194" y="43476"/>
                    <a:pt x="-3088" y="55958"/>
                    <a:pt x="2662" y="61708"/>
                  </a:cubicBezTo>
                  <a:cubicBezTo>
                    <a:pt x="4753" y="63799"/>
                    <a:pt x="8432" y="63191"/>
                    <a:pt x="11077" y="64513"/>
                  </a:cubicBezTo>
                  <a:cubicBezTo>
                    <a:pt x="14092" y="66021"/>
                    <a:pt x="16932" y="67929"/>
                    <a:pt x="19492" y="70123"/>
                  </a:cubicBezTo>
                  <a:cubicBezTo>
                    <a:pt x="23507" y="73565"/>
                    <a:pt x="26088" y="78774"/>
                    <a:pt x="30711" y="81342"/>
                  </a:cubicBezTo>
                  <a:cubicBezTo>
                    <a:pt x="34879" y="83657"/>
                    <a:pt x="40061" y="83212"/>
                    <a:pt x="44736" y="84147"/>
                  </a:cubicBezTo>
                  <a:cubicBezTo>
                    <a:pt x="47885" y="88870"/>
                    <a:pt x="51872" y="97188"/>
                    <a:pt x="58760" y="98172"/>
                  </a:cubicBezTo>
                  <a:cubicBezTo>
                    <a:pt x="62576" y="98717"/>
                    <a:pt x="66240" y="96302"/>
                    <a:pt x="69980" y="95367"/>
                  </a:cubicBezTo>
                  <a:cubicBezTo>
                    <a:pt x="65540" y="113128"/>
                    <a:pt x="65037" y="103379"/>
                    <a:pt x="78395" y="123416"/>
                  </a:cubicBezTo>
                  <a:lnTo>
                    <a:pt x="84005" y="131831"/>
                  </a:lnTo>
                  <a:cubicBezTo>
                    <a:pt x="109911" y="123195"/>
                    <a:pt x="95867" y="133135"/>
                    <a:pt x="103639" y="115001"/>
                  </a:cubicBezTo>
                  <a:cubicBezTo>
                    <a:pt x="104967" y="111903"/>
                    <a:pt x="107379" y="109392"/>
                    <a:pt x="109249" y="106587"/>
                  </a:cubicBezTo>
                  <a:cubicBezTo>
                    <a:pt x="104132" y="91236"/>
                    <a:pt x="107670" y="90371"/>
                    <a:pt x="95224" y="84147"/>
                  </a:cubicBezTo>
                  <a:cubicBezTo>
                    <a:pt x="92580" y="82825"/>
                    <a:pt x="89615" y="82277"/>
                    <a:pt x="86810" y="81342"/>
                  </a:cubicBezTo>
                  <a:cubicBezTo>
                    <a:pt x="87745" y="76667"/>
                    <a:pt x="87249" y="71457"/>
                    <a:pt x="89614" y="67318"/>
                  </a:cubicBezTo>
                  <a:cubicBezTo>
                    <a:pt x="91287" y="64391"/>
                    <a:pt x="95439" y="63866"/>
                    <a:pt x="98029" y="61708"/>
                  </a:cubicBezTo>
                  <a:cubicBezTo>
                    <a:pt x="101076" y="59168"/>
                    <a:pt x="104064" y="56467"/>
                    <a:pt x="106444" y="53293"/>
                  </a:cubicBezTo>
                  <a:cubicBezTo>
                    <a:pt x="123066" y="31130"/>
                    <a:pt x="120615" y="36023"/>
                    <a:pt x="126078" y="19634"/>
                  </a:cubicBezTo>
                  <a:cubicBezTo>
                    <a:pt x="123273" y="17764"/>
                    <a:pt x="120047" y="16409"/>
                    <a:pt x="117663" y="14025"/>
                  </a:cubicBezTo>
                  <a:cubicBezTo>
                    <a:pt x="98960" y="-4678"/>
                    <a:pt x="126084" y="14963"/>
                    <a:pt x="103639" y="0"/>
                  </a:cubicBezTo>
                  <a:cubicBezTo>
                    <a:pt x="101602" y="339"/>
                    <a:pt x="82998" y="2541"/>
                    <a:pt x="78395" y="5610"/>
                  </a:cubicBezTo>
                  <a:cubicBezTo>
                    <a:pt x="75094" y="7810"/>
                    <a:pt x="73281" y="11825"/>
                    <a:pt x="69980" y="14025"/>
                  </a:cubicBezTo>
                  <a:cubicBezTo>
                    <a:pt x="67520" y="15665"/>
                    <a:pt x="64210" y="15508"/>
                    <a:pt x="61565" y="16830"/>
                  </a:cubicBezTo>
                  <a:cubicBezTo>
                    <a:pt x="45896" y="24664"/>
                    <a:pt x="60445" y="23224"/>
                    <a:pt x="36321" y="28049"/>
                  </a:cubicBezTo>
                  <a:cubicBezTo>
                    <a:pt x="28794" y="29554"/>
                    <a:pt x="11567" y="32397"/>
                    <a:pt x="5467" y="36464"/>
                  </a:cubicBezTo>
                  <a:cubicBezTo>
                    <a:pt x="-3726" y="42593"/>
                    <a:pt x="3130" y="35062"/>
                    <a:pt x="2662" y="39269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21" name="자유형 120"/>
            <p:cNvSpPr/>
            <p:nvPr/>
          </p:nvSpPr>
          <p:spPr>
            <a:xfrm>
              <a:off x="2671791" y="5333155"/>
              <a:ext cx="72659" cy="126221"/>
            </a:xfrm>
            <a:custGeom>
              <a:avLst/>
              <a:gdLst>
                <a:gd name="connsiteX0" fmla="*/ 25359 w 98286"/>
                <a:gd name="connsiteY0" fmla="*/ 14024 h 126221"/>
                <a:gd name="connsiteX1" fmla="*/ 8529 w 98286"/>
                <a:gd name="connsiteY1" fmla="*/ 22439 h 126221"/>
                <a:gd name="connsiteX2" fmla="*/ 114 w 98286"/>
                <a:gd name="connsiteY2" fmla="*/ 28049 h 126221"/>
                <a:gd name="connsiteX3" fmla="*/ 8529 w 98286"/>
                <a:gd name="connsiteY3" fmla="*/ 44878 h 126221"/>
                <a:gd name="connsiteX4" fmla="*/ 25359 w 98286"/>
                <a:gd name="connsiteY4" fmla="*/ 50488 h 126221"/>
                <a:gd name="connsiteX5" fmla="*/ 33773 w 98286"/>
                <a:gd name="connsiteY5" fmla="*/ 53293 h 126221"/>
                <a:gd name="connsiteX6" fmla="*/ 42188 w 98286"/>
                <a:gd name="connsiteY6" fmla="*/ 58903 h 126221"/>
                <a:gd name="connsiteX7" fmla="*/ 28164 w 98286"/>
                <a:gd name="connsiteY7" fmla="*/ 75732 h 126221"/>
                <a:gd name="connsiteX8" fmla="*/ 19749 w 98286"/>
                <a:gd name="connsiteY8" fmla="*/ 86952 h 126221"/>
                <a:gd name="connsiteX9" fmla="*/ 16944 w 98286"/>
                <a:gd name="connsiteY9" fmla="*/ 98172 h 126221"/>
                <a:gd name="connsiteX10" fmla="*/ 16944 w 98286"/>
                <a:gd name="connsiteY10" fmla="*/ 120611 h 126221"/>
                <a:gd name="connsiteX11" fmla="*/ 33773 w 98286"/>
                <a:gd name="connsiteY11" fmla="*/ 126221 h 126221"/>
                <a:gd name="connsiteX12" fmla="*/ 56213 w 98286"/>
                <a:gd name="connsiteY12" fmla="*/ 123416 h 126221"/>
                <a:gd name="connsiteX13" fmla="*/ 64627 w 98286"/>
                <a:gd name="connsiteY13" fmla="*/ 120611 h 126221"/>
                <a:gd name="connsiteX14" fmla="*/ 75847 w 98286"/>
                <a:gd name="connsiteY14" fmla="*/ 109391 h 126221"/>
                <a:gd name="connsiteX15" fmla="*/ 89871 w 98286"/>
                <a:gd name="connsiteY15" fmla="*/ 112196 h 126221"/>
                <a:gd name="connsiteX16" fmla="*/ 81457 w 98286"/>
                <a:gd name="connsiteY16" fmla="*/ 86952 h 126221"/>
                <a:gd name="connsiteX17" fmla="*/ 89871 w 98286"/>
                <a:gd name="connsiteY17" fmla="*/ 81342 h 126221"/>
                <a:gd name="connsiteX18" fmla="*/ 98286 w 98286"/>
                <a:gd name="connsiteY18" fmla="*/ 61708 h 126221"/>
                <a:gd name="connsiteX19" fmla="*/ 92676 w 98286"/>
                <a:gd name="connsiteY19" fmla="*/ 53293 h 126221"/>
                <a:gd name="connsiteX20" fmla="*/ 73042 w 98286"/>
                <a:gd name="connsiteY20" fmla="*/ 50488 h 126221"/>
                <a:gd name="connsiteX21" fmla="*/ 70237 w 98286"/>
                <a:gd name="connsiteY21" fmla="*/ 30854 h 126221"/>
                <a:gd name="connsiteX22" fmla="*/ 56213 w 98286"/>
                <a:gd name="connsiteY22" fmla="*/ 14024 h 126221"/>
                <a:gd name="connsiteX23" fmla="*/ 39383 w 98286"/>
                <a:gd name="connsiteY23" fmla="*/ 0 h 126221"/>
                <a:gd name="connsiteX24" fmla="*/ 30968 w 98286"/>
                <a:gd name="connsiteY24" fmla="*/ 5610 h 126221"/>
                <a:gd name="connsiteX25" fmla="*/ 25359 w 98286"/>
                <a:gd name="connsiteY25" fmla="*/ 14024 h 126221"/>
                <a:gd name="connsiteX26" fmla="*/ 25359 w 98286"/>
                <a:gd name="connsiteY26" fmla="*/ 14024 h 126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8286" h="126221">
                  <a:moveTo>
                    <a:pt x="25359" y="14024"/>
                  </a:moveTo>
                  <a:cubicBezTo>
                    <a:pt x="22554" y="15427"/>
                    <a:pt x="14012" y="19393"/>
                    <a:pt x="8529" y="22439"/>
                  </a:cubicBezTo>
                  <a:cubicBezTo>
                    <a:pt x="5582" y="24076"/>
                    <a:pt x="1366" y="24919"/>
                    <a:pt x="114" y="28049"/>
                  </a:cubicBezTo>
                  <a:cubicBezTo>
                    <a:pt x="-1048" y="30953"/>
                    <a:pt x="7016" y="43933"/>
                    <a:pt x="8529" y="44878"/>
                  </a:cubicBezTo>
                  <a:cubicBezTo>
                    <a:pt x="13544" y="48012"/>
                    <a:pt x="19749" y="48618"/>
                    <a:pt x="25359" y="50488"/>
                  </a:cubicBezTo>
                  <a:cubicBezTo>
                    <a:pt x="28164" y="51423"/>
                    <a:pt x="31313" y="51653"/>
                    <a:pt x="33773" y="53293"/>
                  </a:cubicBezTo>
                  <a:lnTo>
                    <a:pt x="42188" y="58903"/>
                  </a:lnTo>
                  <a:cubicBezTo>
                    <a:pt x="29789" y="77502"/>
                    <a:pt x="44361" y="56835"/>
                    <a:pt x="28164" y="75732"/>
                  </a:cubicBezTo>
                  <a:cubicBezTo>
                    <a:pt x="25122" y="79282"/>
                    <a:pt x="22554" y="83212"/>
                    <a:pt x="19749" y="86952"/>
                  </a:cubicBezTo>
                  <a:cubicBezTo>
                    <a:pt x="18814" y="90692"/>
                    <a:pt x="18003" y="94465"/>
                    <a:pt x="16944" y="98172"/>
                  </a:cubicBezTo>
                  <a:cubicBezTo>
                    <a:pt x="14976" y="105058"/>
                    <a:pt x="9777" y="113444"/>
                    <a:pt x="16944" y="120611"/>
                  </a:cubicBezTo>
                  <a:cubicBezTo>
                    <a:pt x="21125" y="124792"/>
                    <a:pt x="33773" y="126221"/>
                    <a:pt x="33773" y="126221"/>
                  </a:cubicBezTo>
                  <a:cubicBezTo>
                    <a:pt x="41253" y="125286"/>
                    <a:pt x="48796" y="124765"/>
                    <a:pt x="56213" y="123416"/>
                  </a:cubicBezTo>
                  <a:cubicBezTo>
                    <a:pt x="59122" y="122887"/>
                    <a:pt x="62537" y="122702"/>
                    <a:pt x="64627" y="120611"/>
                  </a:cubicBezTo>
                  <a:cubicBezTo>
                    <a:pt x="79585" y="105652"/>
                    <a:pt x="53409" y="116870"/>
                    <a:pt x="75847" y="109391"/>
                  </a:cubicBezTo>
                  <a:cubicBezTo>
                    <a:pt x="80522" y="110326"/>
                    <a:pt x="86500" y="115567"/>
                    <a:pt x="89871" y="112196"/>
                  </a:cubicBezTo>
                  <a:cubicBezTo>
                    <a:pt x="93497" y="108571"/>
                    <a:pt x="82840" y="89718"/>
                    <a:pt x="81457" y="86952"/>
                  </a:cubicBezTo>
                  <a:cubicBezTo>
                    <a:pt x="84262" y="85082"/>
                    <a:pt x="87713" y="83932"/>
                    <a:pt x="89871" y="81342"/>
                  </a:cubicBezTo>
                  <a:cubicBezTo>
                    <a:pt x="93723" y="76719"/>
                    <a:pt x="96337" y="67555"/>
                    <a:pt x="98286" y="61708"/>
                  </a:cubicBezTo>
                  <a:cubicBezTo>
                    <a:pt x="96416" y="58903"/>
                    <a:pt x="95757" y="54662"/>
                    <a:pt x="92676" y="53293"/>
                  </a:cubicBezTo>
                  <a:cubicBezTo>
                    <a:pt x="86635" y="50608"/>
                    <a:pt x="77717" y="55163"/>
                    <a:pt x="73042" y="50488"/>
                  </a:cubicBezTo>
                  <a:cubicBezTo>
                    <a:pt x="68367" y="45813"/>
                    <a:pt x="72137" y="37186"/>
                    <a:pt x="70237" y="30854"/>
                  </a:cubicBezTo>
                  <a:cubicBezTo>
                    <a:pt x="68330" y="24497"/>
                    <a:pt x="60065" y="18518"/>
                    <a:pt x="56213" y="14024"/>
                  </a:cubicBezTo>
                  <a:cubicBezTo>
                    <a:pt x="43988" y="-239"/>
                    <a:pt x="53521" y="4713"/>
                    <a:pt x="39383" y="0"/>
                  </a:cubicBezTo>
                  <a:cubicBezTo>
                    <a:pt x="36578" y="1870"/>
                    <a:pt x="33352" y="3226"/>
                    <a:pt x="30968" y="5610"/>
                  </a:cubicBezTo>
                  <a:cubicBezTo>
                    <a:pt x="28585" y="7993"/>
                    <a:pt x="27991" y="11918"/>
                    <a:pt x="25359" y="14024"/>
                  </a:cubicBezTo>
                  <a:lnTo>
                    <a:pt x="25359" y="14024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22" name="자유형 121"/>
            <p:cNvSpPr/>
            <p:nvPr/>
          </p:nvSpPr>
          <p:spPr>
            <a:xfrm>
              <a:off x="3841531" y="5234395"/>
              <a:ext cx="84476" cy="87354"/>
            </a:xfrm>
            <a:custGeom>
              <a:avLst/>
              <a:gdLst>
                <a:gd name="connsiteX0" fmla="*/ 45713 w 114270"/>
                <a:gd name="connsiteY0" fmla="*/ 14427 h 87354"/>
                <a:gd name="connsiteX1" fmla="*/ 835 w 114270"/>
                <a:gd name="connsiteY1" fmla="*/ 28451 h 87354"/>
                <a:gd name="connsiteX2" fmla="*/ 12054 w 114270"/>
                <a:gd name="connsiteY2" fmla="*/ 53695 h 87354"/>
                <a:gd name="connsiteX3" fmla="*/ 20469 w 114270"/>
                <a:gd name="connsiteY3" fmla="*/ 64915 h 87354"/>
                <a:gd name="connsiteX4" fmla="*/ 23274 w 114270"/>
                <a:gd name="connsiteY4" fmla="*/ 76135 h 87354"/>
                <a:gd name="connsiteX5" fmla="*/ 31689 w 114270"/>
                <a:gd name="connsiteY5" fmla="*/ 78940 h 87354"/>
                <a:gd name="connsiteX6" fmla="*/ 48518 w 114270"/>
                <a:gd name="connsiteY6" fmla="*/ 87354 h 87354"/>
                <a:gd name="connsiteX7" fmla="*/ 87787 w 114270"/>
                <a:gd name="connsiteY7" fmla="*/ 84549 h 87354"/>
                <a:gd name="connsiteX8" fmla="*/ 99006 w 114270"/>
                <a:gd name="connsiteY8" fmla="*/ 70525 h 87354"/>
                <a:gd name="connsiteX9" fmla="*/ 107421 w 114270"/>
                <a:gd name="connsiteY9" fmla="*/ 59305 h 87354"/>
                <a:gd name="connsiteX10" fmla="*/ 113031 w 114270"/>
                <a:gd name="connsiteY10" fmla="*/ 36866 h 87354"/>
                <a:gd name="connsiteX11" fmla="*/ 96201 w 114270"/>
                <a:gd name="connsiteY11" fmla="*/ 20037 h 87354"/>
                <a:gd name="connsiteX12" fmla="*/ 79372 w 114270"/>
                <a:gd name="connsiteY12" fmla="*/ 8817 h 87354"/>
                <a:gd name="connsiteX13" fmla="*/ 73762 w 114270"/>
                <a:gd name="connsiteY13" fmla="*/ 402 h 87354"/>
                <a:gd name="connsiteX14" fmla="*/ 59738 w 114270"/>
                <a:gd name="connsiteY14" fmla="*/ 3207 h 87354"/>
                <a:gd name="connsiteX15" fmla="*/ 45713 w 114270"/>
                <a:gd name="connsiteY15" fmla="*/ 14427 h 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270" h="87354">
                  <a:moveTo>
                    <a:pt x="45713" y="14427"/>
                  </a:moveTo>
                  <a:cubicBezTo>
                    <a:pt x="35896" y="18634"/>
                    <a:pt x="13159" y="18768"/>
                    <a:pt x="835" y="28451"/>
                  </a:cubicBezTo>
                  <a:cubicBezTo>
                    <a:pt x="-3340" y="31732"/>
                    <a:pt x="9349" y="49908"/>
                    <a:pt x="12054" y="53695"/>
                  </a:cubicBezTo>
                  <a:cubicBezTo>
                    <a:pt x="14771" y="57499"/>
                    <a:pt x="17664" y="61175"/>
                    <a:pt x="20469" y="64915"/>
                  </a:cubicBezTo>
                  <a:cubicBezTo>
                    <a:pt x="21404" y="68655"/>
                    <a:pt x="20866" y="73125"/>
                    <a:pt x="23274" y="76135"/>
                  </a:cubicBezTo>
                  <a:cubicBezTo>
                    <a:pt x="25121" y="78444"/>
                    <a:pt x="29044" y="77618"/>
                    <a:pt x="31689" y="78940"/>
                  </a:cubicBezTo>
                  <a:cubicBezTo>
                    <a:pt x="53439" y="89814"/>
                    <a:pt x="27366" y="80303"/>
                    <a:pt x="48518" y="87354"/>
                  </a:cubicBezTo>
                  <a:cubicBezTo>
                    <a:pt x="61608" y="86419"/>
                    <a:pt x="74864" y="86829"/>
                    <a:pt x="87787" y="84549"/>
                  </a:cubicBezTo>
                  <a:cubicBezTo>
                    <a:pt x="98779" y="82609"/>
                    <a:pt x="95031" y="77481"/>
                    <a:pt x="99006" y="70525"/>
                  </a:cubicBezTo>
                  <a:cubicBezTo>
                    <a:pt x="101325" y="66466"/>
                    <a:pt x="104616" y="63045"/>
                    <a:pt x="107421" y="59305"/>
                  </a:cubicBezTo>
                  <a:cubicBezTo>
                    <a:pt x="109291" y="51825"/>
                    <a:pt x="117308" y="43281"/>
                    <a:pt x="113031" y="36866"/>
                  </a:cubicBezTo>
                  <a:cubicBezTo>
                    <a:pt x="103154" y="22050"/>
                    <a:pt x="112439" y="33955"/>
                    <a:pt x="96201" y="20037"/>
                  </a:cubicBezTo>
                  <a:cubicBezTo>
                    <a:pt x="82829" y="8575"/>
                    <a:pt x="93687" y="13589"/>
                    <a:pt x="79372" y="8817"/>
                  </a:cubicBezTo>
                  <a:cubicBezTo>
                    <a:pt x="77502" y="6012"/>
                    <a:pt x="77003" y="1328"/>
                    <a:pt x="73762" y="402"/>
                  </a:cubicBezTo>
                  <a:cubicBezTo>
                    <a:pt x="69178" y="-908"/>
                    <a:pt x="64078" y="1234"/>
                    <a:pt x="59738" y="3207"/>
                  </a:cubicBezTo>
                  <a:cubicBezTo>
                    <a:pt x="48780" y="8188"/>
                    <a:pt x="55530" y="10220"/>
                    <a:pt x="45713" y="14427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23" name="자유형 122"/>
            <p:cNvSpPr/>
            <p:nvPr/>
          </p:nvSpPr>
          <p:spPr>
            <a:xfrm>
              <a:off x="4639064" y="4716581"/>
              <a:ext cx="129598" cy="115422"/>
            </a:xfrm>
            <a:custGeom>
              <a:avLst/>
              <a:gdLst>
                <a:gd name="connsiteX0" fmla="*/ 123416 w 350614"/>
                <a:gd name="connsiteY0" fmla="*/ 36464 h 280491"/>
                <a:gd name="connsiteX1" fmla="*/ 103782 w 350614"/>
                <a:gd name="connsiteY1" fmla="*/ 39269 h 280491"/>
                <a:gd name="connsiteX2" fmla="*/ 86953 w 350614"/>
                <a:gd name="connsiteY2" fmla="*/ 50489 h 280491"/>
                <a:gd name="connsiteX3" fmla="*/ 56099 w 350614"/>
                <a:gd name="connsiteY3" fmla="*/ 58904 h 280491"/>
                <a:gd name="connsiteX4" fmla="*/ 47684 w 350614"/>
                <a:gd name="connsiteY4" fmla="*/ 64513 h 280491"/>
                <a:gd name="connsiteX5" fmla="*/ 30854 w 350614"/>
                <a:gd name="connsiteY5" fmla="*/ 61708 h 280491"/>
                <a:gd name="connsiteX6" fmla="*/ 22440 w 350614"/>
                <a:gd name="connsiteY6" fmla="*/ 64513 h 280491"/>
                <a:gd name="connsiteX7" fmla="*/ 2805 w 350614"/>
                <a:gd name="connsiteY7" fmla="*/ 103782 h 280491"/>
                <a:gd name="connsiteX8" fmla="*/ 0 w 350614"/>
                <a:gd name="connsiteY8" fmla="*/ 112197 h 280491"/>
                <a:gd name="connsiteX9" fmla="*/ 8415 w 350614"/>
                <a:gd name="connsiteY9" fmla="*/ 148661 h 280491"/>
                <a:gd name="connsiteX10" fmla="*/ 16830 w 350614"/>
                <a:gd name="connsiteY10" fmla="*/ 157075 h 280491"/>
                <a:gd name="connsiteX11" fmla="*/ 39269 w 350614"/>
                <a:gd name="connsiteY11" fmla="*/ 185124 h 280491"/>
                <a:gd name="connsiteX12" fmla="*/ 53294 w 350614"/>
                <a:gd name="connsiteY12" fmla="*/ 199149 h 280491"/>
                <a:gd name="connsiteX13" fmla="*/ 72928 w 350614"/>
                <a:gd name="connsiteY13" fmla="*/ 224393 h 280491"/>
                <a:gd name="connsiteX14" fmla="*/ 95367 w 350614"/>
                <a:gd name="connsiteY14" fmla="*/ 230003 h 280491"/>
                <a:gd name="connsiteX15" fmla="*/ 112197 w 350614"/>
                <a:gd name="connsiteY15" fmla="*/ 241223 h 280491"/>
                <a:gd name="connsiteX16" fmla="*/ 129026 w 350614"/>
                <a:gd name="connsiteY16" fmla="*/ 255247 h 280491"/>
                <a:gd name="connsiteX17" fmla="*/ 143051 w 350614"/>
                <a:gd name="connsiteY17" fmla="*/ 269272 h 280491"/>
                <a:gd name="connsiteX18" fmla="*/ 176710 w 350614"/>
                <a:gd name="connsiteY18" fmla="*/ 280491 h 280491"/>
                <a:gd name="connsiteX19" fmla="*/ 215978 w 350614"/>
                <a:gd name="connsiteY19" fmla="*/ 277686 h 280491"/>
                <a:gd name="connsiteX20" fmla="*/ 224393 w 350614"/>
                <a:gd name="connsiteY20" fmla="*/ 274881 h 280491"/>
                <a:gd name="connsiteX21" fmla="*/ 246832 w 350614"/>
                <a:gd name="connsiteY21" fmla="*/ 263662 h 280491"/>
                <a:gd name="connsiteX22" fmla="*/ 266467 w 350614"/>
                <a:gd name="connsiteY22" fmla="*/ 255247 h 280491"/>
                <a:gd name="connsiteX23" fmla="*/ 286101 w 350614"/>
                <a:gd name="connsiteY23" fmla="*/ 241223 h 280491"/>
                <a:gd name="connsiteX24" fmla="*/ 294516 w 350614"/>
                <a:gd name="connsiteY24" fmla="*/ 238418 h 280491"/>
                <a:gd name="connsiteX25" fmla="*/ 305735 w 350614"/>
                <a:gd name="connsiteY25" fmla="*/ 224393 h 280491"/>
                <a:gd name="connsiteX26" fmla="*/ 297321 w 350614"/>
                <a:gd name="connsiteY26" fmla="*/ 221588 h 280491"/>
                <a:gd name="connsiteX27" fmla="*/ 288906 w 350614"/>
                <a:gd name="connsiteY27" fmla="*/ 204759 h 280491"/>
                <a:gd name="connsiteX28" fmla="*/ 286101 w 350614"/>
                <a:gd name="connsiteY28" fmla="*/ 196344 h 280491"/>
                <a:gd name="connsiteX29" fmla="*/ 297321 w 350614"/>
                <a:gd name="connsiteY29" fmla="*/ 171100 h 280491"/>
                <a:gd name="connsiteX30" fmla="*/ 305735 w 350614"/>
                <a:gd name="connsiteY30" fmla="*/ 159880 h 280491"/>
                <a:gd name="connsiteX31" fmla="*/ 311345 w 350614"/>
                <a:gd name="connsiteY31" fmla="*/ 151465 h 280491"/>
                <a:gd name="connsiteX32" fmla="*/ 319760 w 350614"/>
                <a:gd name="connsiteY32" fmla="*/ 143051 h 280491"/>
                <a:gd name="connsiteX33" fmla="*/ 330980 w 350614"/>
                <a:gd name="connsiteY33" fmla="*/ 123416 h 280491"/>
                <a:gd name="connsiteX34" fmla="*/ 345004 w 350614"/>
                <a:gd name="connsiteY34" fmla="*/ 106587 h 280491"/>
                <a:gd name="connsiteX35" fmla="*/ 350614 w 350614"/>
                <a:gd name="connsiteY35" fmla="*/ 89758 h 280491"/>
                <a:gd name="connsiteX36" fmla="*/ 339394 w 350614"/>
                <a:gd name="connsiteY36" fmla="*/ 70123 h 280491"/>
                <a:gd name="connsiteX37" fmla="*/ 333784 w 350614"/>
                <a:gd name="connsiteY37" fmla="*/ 56099 h 280491"/>
                <a:gd name="connsiteX38" fmla="*/ 300126 w 350614"/>
                <a:gd name="connsiteY38" fmla="*/ 53294 h 280491"/>
                <a:gd name="connsiteX39" fmla="*/ 291711 w 350614"/>
                <a:gd name="connsiteY39" fmla="*/ 47684 h 280491"/>
                <a:gd name="connsiteX40" fmla="*/ 280491 w 350614"/>
                <a:gd name="connsiteY40" fmla="*/ 42074 h 280491"/>
                <a:gd name="connsiteX41" fmla="*/ 274881 w 350614"/>
                <a:gd name="connsiteY41" fmla="*/ 33659 h 280491"/>
                <a:gd name="connsiteX42" fmla="*/ 266467 w 350614"/>
                <a:gd name="connsiteY42" fmla="*/ 25245 h 280491"/>
                <a:gd name="connsiteX43" fmla="*/ 249637 w 350614"/>
                <a:gd name="connsiteY43" fmla="*/ 14025 h 280491"/>
                <a:gd name="connsiteX44" fmla="*/ 241223 w 350614"/>
                <a:gd name="connsiteY44" fmla="*/ 5610 h 280491"/>
                <a:gd name="connsiteX45" fmla="*/ 213173 w 350614"/>
                <a:gd name="connsiteY45" fmla="*/ 0 h 280491"/>
                <a:gd name="connsiteX46" fmla="*/ 165490 w 350614"/>
                <a:gd name="connsiteY46" fmla="*/ 8415 h 280491"/>
                <a:gd name="connsiteX47" fmla="*/ 140246 w 350614"/>
                <a:gd name="connsiteY47" fmla="*/ 22440 h 280491"/>
                <a:gd name="connsiteX48" fmla="*/ 123416 w 350614"/>
                <a:gd name="connsiteY48" fmla="*/ 14025 h 280491"/>
                <a:gd name="connsiteX49" fmla="*/ 117807 w 350614"/>
                <a:gd name="connsiteY49" fmla="*/ 22440 h 280491"/>
                <a:gd name="connsiteX50" fmla="*/ 123416 w 350614"/>
                <a:gd name="connsiteY50" fmla="*/ 36464 h 280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0614" h="280491">
                  <a:moveTo>
                    <a:pt x="123416" y="36464"/>
                  </a:moveTo>
                  <a:cubicBezTo>
                    <a:pt x="121078" y="39269"/>
                    <a:pt x="109952" y="36896"/>
                    <a:pt x="103782" y="39269"/>
                  </a:cubicBezTo>
                  <a:cubicBezTo>
                    <a:pt x="97489" y="41689"/>
                    <a:pt x="93564" y="49167"/>
                    <a:pt x="86953" y="50489"/>
                  </a:cubicBezTo>
                  <a:cubicBezTo>
                    <a:pt x="79424" y="51995"/>
                    <a:pt x="62202" y="54836"/>
                    <a:pt x="56099" y="58904"/>
                  </a:cubicBezTo>
                  <a:lnTo>
                    <a:pt x="47684" y="64513"/>
                  </a:lnTo>
                  <a:cubicBezTo>
                    <a:pt x="42074" y="63578"/>
                    <a:pt x="36541" y="61708"/>
                    <a:pt x="30854" y="61708"/>
                  </a:cubicBezTo>
                  <a:cubicBezTo>
                    <a:pt x="27898" y="61708"/>
                    <a:pt x="24530" y="62422"/>
                    <a:pt x="22440" y="64513"/>
                  </a:cubicBezTo>
                  <a:cubicBezTo>
                    <a:pt x="11694" y="75259"/>
                    <a:pt x="7776" y="90113"/>
                    <a:pt x="2805" y="103782"/>
                  </a:cubicBezTo>
                  <a:cubicBezTo>
                    <a:pt x="1795" y="106561"/>
                    <a:pt x="935" y="109392"/>
                    <a:pt x="0" y="112197"/>
                  </a:cubicBezTo>
                  <a:cubicBezTo>
                    <a:pt x="2112" y="133315"/>
                    <a:pt x="-2038" y="136118"/>
                    <a:pt x="8415" y="148661"/>
                  </a:cubicBezTo>
                  <a:cubicBezTo>
                    <a:pt x="10954" y="151708"/>
                    <a:pt x="14025" y="154270"/>
                    <a:pt x="16830" y="157075"/>
                  </a:cubicBezTo>
                  <a:cubicBezTo>
                    <a:pt x="24875" y="181211"/>
                    <a:pt x="10303" y="141675"/>
                    <a:pt x="39269" y="185124"/>
                  </a:cubicBezTo>
                  <a:cubicBezTo>
                    <a:pt x="46749" y="196344"/>
                    <a:pt x="42074" y="191669"/>
                    <a:pt x="53294" y="199149"/>
                  </a:cubicBezTo>
                  <a:cubicBezTo>
                    <a:pt x="58004" y="208571"/>
                    <a:pt x="62019" y="220302"/>
                    <a:pt x="72928" y="224393"/>
                  </a:cubicBezTo>
                  <a:cubicBezTo>
                    <a:pt x="80582" y="227263"/>
                    <a:pt x="88179" y="226009"/>
                    <a:pt x="95367" y="230003"/>
                  </a:cubicBezTo>
                  <a:cubicBezTo>
                    <a:pt x="101261" y="233277"/>
                    <a:pt x="107429" y="236455"/>
                    <a:pt x="112197" y="241223"/>
                  </a:cubicBezTo>
                  <a:cubicBezTo>
                    <a:pt x="122995" y="252021"/>
                    <a:pt x="117311" y="247437"/>
                    <a:pt x="129026" y="255247"/>
                  </a:cubicBezTo>
                  <a:cubicBezTo>
                    <a:pt x="133786" y="262387"/>
                    <a:pt x="134551" y="265872"/>
                    <a:pt x="143051" y="269272"/>
                  </a:cubicBezTo>
                  <a:cubicBezTo>
                    <a:pt x="154032" y="273664"/>
                    <a:pt x="176710" y="280491"/>
                    <a:pt x="176710" y="280491"/>
                  </a:cubicBezTo>
                  <a:cubicBezTo>
                    <a:pt x="189799" y="279556"/>
                    <a:pt x="202945" y="279219"/>
                    <a:pt x="215978" y="277686"/>
                  </a:cubicBezTo>
                  <a:cubicBezTo>
                    <a:pt x="218914" y="277341"/>
                    <a:pt x="221701" y="276104"/>
                    <a:pt x="224393" y="274881"/>
                  </a:cubicBezTo>
                  <a:cubicBezTo>
                    <a:pt x="232006" y="271421"/>
                    <a:pt x="238899" y="266306"/>
                    <a:pt x="246832" y="263662"/>
                  </a:cubicBezTo>
                  <a:cubicBezTo>
                    <a:pt x="255012" y="260935"/>
                    <a:pt x="258545" y="260198"/>
                    <a:pt x="266467" y="255247"/>
                  </a:cubicBezTo>
                  <a:cubicBezTo>
                    <a:pt x="271565" y="252060"/>
                    <a:pt x="280154" y="244196"/>
                    <a:pt x="286101" y="241223"/>
                  </a:cubicBezTo>
                  <a:cubicBezTo>
                    <a:pt x="288746" y="239901"/>
                    <a:pt x="291711" y="239353"/>
                    <a:pt x="294516" y="238418"/>
                  </a:cubicBezTo>
                  <a:cubicBezTo>
                    <a:pt x="297116" y="236684"/>
                    <a:pt x="309121" y="231167"/>
                    <a:pt x="305735" y="224393"/>
                  </a:cubicBezTo>
                  <a:cubicBezTo>
                    <a:pt x="304413" y="221749"/>
                    <a:pt x="300126" y="222523"/>
                    <a:pt x="297321" y="221588"/>
                  </a:cubicBezTo>
                  <a:cubicBezTo>
                    <a:pt x="290270" y="200436"/>
                    <a:pt x="299781" y="226508"/>
                    <a:pt x="288906" y="204759"/>
                  </a:cubicBezTo>
                  <a:cubicBezTo>
                    <a:pt x="287584" y="202114"/>
                    <a:pt x="287036" y="199149"/>
                    <a:pt x="286101" y="196344"/>
                  </a:cubicBezTo>
                  <a:cubicBezTo>
                    <a:pt x="289742" y="185420"/>
                    <a:pt x="290017" y="183274"/>
                    <a:pt x="297321" y="171100"/>
                  </a:cubicBezTo>
                  <a:cubicBezTo>
                    <a:pt x="299726" y="167091"/>
                    <a:pt x="303018" y="163684"/>
                    <a:pt x="305735" y="159880"/>
                  </a:cubicBezTo>
                  <a:cubicBezTo>
                    <a:pt x="307694" y="157137"/>
                    <a:pt x="309187" y="154055"/>
                    <a:pt x="311345" y="151465"/>
                  </a:cubicBezTo>
                  <a:cubicBezTo>
                    <a:pt x="313884" y="148418"/>
                    <a:pt x="316955" y="145856"/>
                    <a:pt x="319760" y="143051"/>
                  </a:cubicBezTo>
                  <a:cubicBezTo>
                    <a:pt x="323190" y="136192"/>
                    <a:pt x="326024" y="129363"/>
                    <a:pt x="330980" y="123416"/>
                  </a:cubicBezTo>
                  <a:cubicBezTo>
                    <a:pt x="337271" y="115866"/>
                    <a:pt x="341024" y="115542"/>
                    <a:pt x="345004" y="106587"/>
                  </a:cubicBezTo>
                  <a:cubicBezTo>
                    <a:pt x="347406" y="101184"/>
                    <a:pt x="350614" y="89758"/>
                    <a:pt x="350614" y="89758"/>
                  </a:cubicBezTo>
                  <a:cubicBezTo>
                    <a:pt x="344141" y="63864"/>
                    <a:pt x="353320" y="92403"/>
                    <a:pt x="339394" y="70123"/>
                  </a:cubicBezTo>
                  <a:cubicBezTo>
                    <a:pt x="336725" y="65854"/>
                    <a:pt x="338412" y="58082"/>
                    <a:pt x="333784" y="56099"/>
                  </a:cubicBezTo>
                  <a:cubicBezTo>
                    <a:pt x="323436" y="51664"/>
                    <a:pt x="311345" y="54229"/>
                    <a:pt x="300126" y="53294"/>
                  </a:cubicBezTo>
                  <a:cubicBezTo>
                    <a:pt x="297321" y="51424"/>
                    <a:pt x="294638" y="49357"/>
                    <a:pt x="291711" y="47684"/>
                  </a:cubicBezTo>
                  <a:cubicBezTo>
                    <a:pt x="288080" y="45609"/>
                    <a:pt x="283703" y="44751"/>
                    <a:pt x="280491" y="42074"/>
                  </a:cubicBezTo>
                  <a:cubicBezTo>
                    <a:pt x="277901" y="39916"/>
                    <a:pt x="277039" y="36249"/>
                    <a:pt x="274881" y="33659"/>
                  </a:cubicBezTo>
                  <a:cubicBezTo>
                    <a:pt x="272342" y="30612"/>
                    <a:pt x="269598" y="27680"/>
                    <a:pt x="266467" y="25245"/>
                  </a:cubicBezTo>
                  <a:cubicBezTo>
                    <a:pt x="261145" y="21106"/>
                    <a:pt x="254404" y="18793"/>
                    <a:pt x="249637" y="14025"/>
                  </a:cubicBezTo>
                  <a:cubicBezTo>
                    <a:pt x="246832" y="11220"/>
                    <a:pt x="244925" y="7034"/>
                    <a:pt x="241223" y="5610"/>
                  </a:cubicBezTo>
                  <a:cubicBezTo>
                    <a:pt x="232323" y="2187"/>
                    <a:pt x="213173" y="0"/>
                    <a:pt x="213173" y="0"/>
                  </a:cubicBezTo>
                  <a:cubicBezTo>
                    <a:pt x="203352" y="893"/>
                    <a:pt x="176701" y="941"/>
                    <a:pt x="165490" y="8415"/>
                  </a:cubicBezTo>
                  <a:cubicBezTo>
                    <a:pt x="146201" y="21275"/>
                    <a:pt x="155057" y="17503"/>
                    <a:pt x="140246" y="22440"/>
                  </a:cubicBezTo>
                  <a:cubicBezTo>
                    <a:pt x="138474" y="21259"/>
                    <a:pt x="127045" y="12573"/>
                    <a:pt x="123416" y="14025"/>
                  </a:cubicBezTo>
                  <a:cubicBezTo>
                    <a:pt x="120286" y="15277"/>
                    <a:pt x="119314" y="19425"/>
                    <a:pt x="117807" y="22440"/>
                  </a:cubicBezTo>
                  <a:cubicBezTo>
                    <a:pt x="114411" y="29233"/>
                    <a:pt x="125754" y="33659"/>
                    <a:pt x="123416" y="36464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24" name="자유형 123"/>
            <p:cNvSpPr/>
            <p:nvPr/>
          </p:nvSpPr>
          <p:spPr>
            <a:xfrm>
              <a:off x="4773877" y="4536319"/>
              <a:ext cx="134782" cy="143050"/>
            </a:xfrm>
            <a:custGeom>
              <a:avLst/>
              <a:gdLst>
                <a:gd name="connsiteX0" fmla="*/ 98171 w 182319"/>
                <a:gd name="connsiteY0" fmla="*/ 14025 h 143050"/>
                <a:gd name="connsiteX1" fmla="*/ 67317 w 182319"/>
                <a:gd name="connsiteY1" fmla="*/ 5610 h 143050"/>
                <a:gd name="connsiteX2" fmla="*/ 39268 w 182319"/>
                <a:gd name="connsiteY2" fmla="*/ 0 h 143050"/>
                <a:gd name="connsiteX3" fmla="*/ 28049 w 182319"/>
                <a:gd name="connsiteY3" fmla="*/ 2805 h 143050"/>
                <a:gd name="connsiteX4" fmla="*/ 25244 w 182319"/>
                <a:gd name="connsiteY4" fmla="*/ 11220 h 143050"/>
                <a:gd name="connsiteX5" fmla="*/ 19634 w 182319"/>
                <a:gd name="connsiteY5" fmla="*/ 19635 h 143050"/>
                <a:gd name="connsiteX6" fmla="*/ 14024 w 182319"/>
                <a:gd name="connsiteY6" fmla="*/ 36464 h 143050"/>
                <a:gd name="connsiteX7" fmla="*/ 0 w 182319"/>
                <a:gd name="connsiteY7" fmla="*/ 58903 h 143050"/>
                <a:gd name="connsiteX8" fmla="*/ 14024 w 182319"/>
                <a:gd name="connsiteY8" fmla="*/ 75733 h 143050"/>
                <a:gd name="connsiteX9" fmla="*/ 22439 w 182319"/>
                <a:gd name="connsiteY9" fmla="*/ 78538 h 143050"/>
                <a:gd name="connsiteX10" fmla="*/ 30854 w 182319"/>
                <a:gd name="connsiteY10" fmla="*/ 86952 h 143050"/>
                <a:gd name="connsiteX11" fmla="*/ 36463 w 182319"/>
                <a:gd name="connsiteY11" fmla="*/ 98172 h 143050"/>
                <a:gd name="connsiteX12" fmla="*/ 47683 w 182319"/>
                <a:gd name="connsiteY12" fmla="*/ 100977 h 143050"/>
                <a:gd name="connsiteX13" fmla="*/ 53293 w 182319"/>
                <a:gd name="connsiteY13" fmla="*/ 109392 h 143050"/>
                <a:gd name="connsiteX14" fmla="*/ 58903 w 182319"/>
                <a:gd name="connsiteY14" fmla="*/ 131831 h 143050"/>
                <a:gd name="connsiteX15" fmla="*/ 67317 w 182319"/>
                <a:gd name="connsiteY15" fmla="*/ 134636 h 143050"/>
                <a:gd name="connsiteX16" fmla="*/ 81342 w 182319"/>
                <a:gd name="connsiteY16" fmla="*/ 143050 h 143050"/>
                <a:gd name="connsiteX17" fmla="*/ 106586 w 182319"/>
                <a:gd name="connsiteY17" fmla="*/ 129026 h 143050"/>
                <a:gd name="connsiteX18" fmla="*/ 115001 w 182319"/>
                <a:gd name="connsiteY18" fmla="*/ 123416 h 143050"/>
                <a:gd name="connsiteX19" fmla="*/ 123416 w 182319"/>
                <a:gd name="connsiteY19" fmla="*/ 117806 h 143050"/>
                <a:gd name="connsiteX20" fmla="*/ 143050 w 182319"/>
                <a:gd name="connsiteY20" fmla="*/ 106587 h 143050"/>
                <a:gd name="connsiteX21" fmla="*/ 151465 w 182319"/>
                <a:gd name="connsiteY21" fmla="*/ 95367 h 143050"/>
                <a:gd name="connsiteX22" fmla="*/ 159879 w 182319"/>
                <a:gd name="connsiteY22" fmla="*/ 89757 h 143050"/>
                <a:gd name="connsiteX23" fmla="*/ 162684 w 182319"/>
                <a:gd name="connsiteY23" fmla="*/ 81343 h 143050"/>
                <a:gd name="connsiteX24" fmla="*/ 168294 w 182319"/>
                <a:gd name="connsiteY24" fmla="*/ 70123 h 143050"/>
                <a:gd name="connsiteX25" fmla="*/ 182319 w 182319"/>
                <a:gd name="connsiteY25" fmla="*/ 36464 h 143050"/>
                <a:gd name="connsiteX26" fmla="*/ 171099 w 182319"/>
                <a:gd name="connsiteY26" fmla="*/ 25244 h 143050"/>
                <a:gd name="connsiteX27" fmla="*/ 157074 w 182319"/>
                <a:gd name="connsiteY27" fmla="*/ 19635 h 143050"/>
                <a:gd name="connsiteX28" fmla="*/ 148660 w 182319"/>
                <a:gd name="connsiteY28" fmla="*/ 14025 h 143050"/>
                <a:gd name="connsiteX29" fmla="*/ 137440 w 182319"/>
                <a:gd name="connsiteY29" fmla="*/ 16830 h 143050"/>
                <a:gd name="connsiteX30" fmla="*/ 120611 w 182319"/>
                <a:gd name="connsiteY30" fmla="*/ 28049 h 143050"/>
                <a:gd name="connsiteX31" fmla="*/ 98171 w 182319"/>
                <a:gd name="connsiteY31" fmla="*/ 14025 h 14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2319" h="143050">
                  <a:moveTo>
                    <a:pt x="98171" y="14025"/>
                  </a:moveTo>
                  <a:cubicBezTo>
                    <a:pt x="89289" y="10285"/>
                    <a:pt x="77723" y="7923"/>
                    <a:pt x="67317" y="5610"/>
                  </a:cubicBezTo>
                  <a:cubicBezTo>
                    <a:pt x="28639" y="-2985"/>
                    <a:pt x="61163" y="7298"/>
                    <a:pt x="39268" y="0"/>
                  </a:cubicBezTo>
                  <a:cubicBezTo>
                    <a:pt x="35528" y="935"/>
                    <a:pt x="31059" y="397"/>
                    <a:pt x="28049" y="2805"/>
                  </a:cubicBezTo>
                  <a:cubicBezTo>
                    <a:pt x="25740" y="4652"/>
                    <a:pt x="26566" y="8575"/>
                    <a:pt x="25244" y="11220"/>
                  </a:cubicBezTo>
                  <a:cubicBezTo>
                    <a:pt x="23736" y="14235"/>
                    <a:pt x="21003" y="16554"/>
                    <a:pt x="19634" y="19635"/>
                  </a:cubicBezTo>
                  <a:cubicBezTo>
                    <a:pt x="17232" y="25038"/>
                    <a:pt x="16668" y="31175"/>
                    <a:pt x="14024" y="36464"/>
                  </a:cubicBezTo>
                  <a:cubicBezTo>
                    <a:pt x="10079" y="44353"/>
                    <a:pt x="4675" y="51423"/>
                    <a:pt x="0" y="58903"/>
                  </a:cubicBezTo>
                  <a:cubicBezTo>
                    <a:pt x="4140" y="65114"/>
                    <a:pt x="7543" y="71413"/>
                    <a:pt x="14024" y="75733"/>
                  </a:cubicBezTo>
                  <a:cubicBezTo>
                    <a:pt x="16484" y="77373"/>
                    <a:pt x="19634" y="77603"/>
                    <a:pt x="22439" y="78538"/>
                  </a:cubicBezTo>
                  <a:cubicBezTo>
                    <a:pt x="25244" y="81343"/>
                    <a:pt x="28548" y="83724"/>
                    <a:pt x="30854" y="86952"/>
                  </a:cubicBezTo>
                  <a:cubicBezTo>
                    <a:pt x="33284" y="90354"/>
                    <a:pt x="33251" y="95495"/>
                    <a:pt x="36463" y="98172"/>
                  </a:cubicBezTo>
                  <a:cubicBezTo>
                    <a:pt x="39425" y="100640"/>
                    <a:pt x="43943" y="100042"/>
                    <a:pt x="47683" y="100977"/>
                  </a:cubicBezTo>
                  <a:cubicBezTo>
                    <a:pt x="49553" y="103782"/>
                    <a:pt x="52141" y="106224"/>
                    <a:pt x="53293" y="109392"/>
                  </a:cubicBezTo>
                  <a:cubicBezTo>
                    <a:pt x="55928" y="116638"/>
                    <a:pt x="55159" y="125091"/>
                    <a:pt x="58903" y="131831"/>
                  </a:cubicBezTo>
                  <a:cubicBezTo>
                    <a:pt x="60339" y="134415"/>
                    <a:pt x="64673" y="133314"/>
                    <a:pt x="67317" y="134636"/>
                  </a:cubicBezTo>
                  <a:cubicBezTo>
                    <a:pt x="72193" y="137074"/>
                    <a:pt x="76667" y="140245"/>
                    <a:pt x="81342" y="143050"/>
                  </a:cubicBezTo>
                  <a:cubicBezTo>
                    <a:pt x="96154" y="138115"/>
                    <a:pt x="87296" y="141886"/>
                    <a:pt x="106586" y="129026"/>
                  </a:cubicBezTo>
                  <a:lnTo>
                    <a:pt x="115001" y="123416"/>
                  </a:lnTo>
                  <a:cubicBezTo>
                    <a:pt x="117806" y="121546"/>
                    <a:pt x="120719" y="119829"/>
                    <a:pt x="123416" y="117806"/>
                  </a:cubicBezTo>
                  <a:cubicBezTo>
                    <a:pt x="137000" y="107618"/>
                    <a:pt x="130200" y="110870"/>
                    <a:pt x="143050" y="106587"/>
                  </a:cubicBezTo>
                  <a:cubicBezTo>
                    <a:pt x="145855" y="102847"/>
                    <a:pt x="148159" y="98673"/>
                    <a:pt x="151465" y="95367"/>
                  </a:cubicBezTo>
                  <a:cubicBezTo>
                    <a:pt x="153849" y="92983"/>
                    <a:pt x="157773" y="92389"/>
                    <a:pt x="159879" y="89757"/>
                  </a:cubicBezTo>
                  <a:cubicBezTo>
                    <a:pt x="161726" y="87448"/>
                    <a:pt x="161519" y="84060"/>
                    <a:pt x="162684" y="81343"/>
                  </a:cubicBezTo>
                  <a:cubicBezTo>
                    <a:pt x="164331" y="77500"/>
                    <a:pt x="166542" y="73920"/>
                    <a:pt x="168294" y="70123"/>
                  </a:cubicBezTo>
                  <a:cubicBezTo>
                    <a:pt x="179473" y="45902"/>
                    <a:pt x="177001" y="52419"/>
                    <a:pt x="182319" y="36464"/>
                  </a:cubicBezTo>
                  <a:cubicBezTo>
                    <a:pt x="178579" y="32724"/>
                    <a:pt x="175500" y="28178"/>
                    <a:pt x="171099" y="25244"/>
                  </a:cubicBezTo>
                  <a:cubicBezTo>
                    <a:pt x="166910" y="22451"/>
                    <a:pt x="161577" y="21887"/>
                    <a:pt x="157074" y="19635"/>
                  </a:cubicBezTo>
                  <a:cubicBezTo>
                    <a:pt x="154059" y="18128"/>
                    <a:pt x="151465" y="15895"/>
                    <a:pt x="148660" y="14025"/>
                  </a:cubicBezTo>
                  <a:cubicBezTo>
                    <a:pt x="144920" y="14960"/>
                    <a:pt x="140888" y="15106"/>
                    <a:pt x="137440" y="16830"/>
                  </a:cubicBezTo>
                  <a:cubicBezTo>
                    <a:pt x="131410" y="19845"/>
                    <a:pt x="120611" y="28049"/>
                    <a:pt x="120611" y="28049"/>
                  </a:cubicBezTo>
                  <a:cubicBezTo>
                    <a:pt x="102041" y="15670"/>
                    <a:pt x="107053" y="17765"/>
                    <a:pt x="98171" y="1402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25" name="자유형 124"/>
            <p:cNvSpPr/>
            <p:nvPr/>
          </p:nvSpPr>
          <p:spPr>
            <a:xfrm>
              <a:off x="4909159" y="4513133"/>
              <a:ext cx="93205" cy="131831"/>
            </a:xfrm>
            <a:custGeom>
              <a:avLst/>
              <a:gdLst>
                <a:gd name="connsiteX0" fmla="*/ 2662 w 126078"/>
                <a:gd name="connsiteY0" fmla="*/ 39269 h 131831"/>
                <a:gd name="connsiteX1" fmla="*/ 2662 w 126078"/>
                <a:gd name="connsiteY1" fmla="*/ 61708 h 131831"/>
                <a:gd name="connsiteX2" fmla="*/ 11077 w 126078"/>
                <a:gd name="connsiteY2" fmla="*/ 64513 h 131831"/>
                <a:gd name="connsiteX3" fmla="*/ 19492 w 126078"/>
                <a:gd name="connsiteY3" fmla="*/ 70123 h 131831"/>
                <a:gd name="connsiteX4" fmla="*/ 30711 w 126078"/>
                <a:gd name="connsiteY4" fmla="*/ 81342 h 131831"/>
                <a:gd name="connsiteX5" fmla="*/ 44736 w 126078"/>
                <a:gd name="connsiteY5" fmla="*/ 84147 h 131831"/>
                <a:gd name="connsiteX6" fmla="*/ 58760 w 126078"/>
                <a:gd name="connsiteY6" fmla="*/ 98172 h 131831"/>
                <a:gd name="connsiteX7" fmla="*/ 69980 w 126078"/>
                <a:gd name="connsiteY7" fmla="*/ 95367 h 131831"/>
                <a:gd name="connsiteX8" fmla="*/ 78395 w 126078"/>
                <a:gd name="connsiteY8" fmla="*/ 123416 h 131831"/>
                <a:gd name="connsiteX9" fmla="*/ 84005 w 126078"/>
                <a:gd name="connsiteY9" fmla="*/ 131831 h 131831"/>
                <a:gd name="connsiteX10" fmla="*/ 103639 w 126078"/>
                <a:gd name="connsiteY10" fmla="*/ 115001 h 131831"/>
                <a:gd name="connsiteX11" fmla="*/ 109249 w 126078"/>
                <a:gd name="connsiteY11" fmla="*/ 106587 h 131831"/>
                <a:gd name="connsiteX12" fmla="*/ 95224 w 126078"/>
                <a:gd name="connsiteY12" fmla="*/ 84147 h 131831"/>
                <a:gd name="connsiteX13" fmla="*/ 86810 w 126078"/>
                <a:gd name="connsiteY13" fmla="*/ 81342 h 131831"/>
                <a:gd name="connsiteX14" fmla="*/ 89614 w 126078"/>
                <a:gd name="connsiteY14" fmla="*/ 67318 h 131831"/>
                <a:gd name="connsiteX15" fmla="*/ 98029 w 126078"/>
                <a:gd name="connsiteY15" fmla="*/ 61708 h 131831"/>
                <a:gd name="connsiteX16" fmla="*/ 106444 w 126078"/>
                <a:gd name="connsiteY16" fmla="*/ 53293 h 131831"/>
                <a:gd name="connsiteX17" fmla="*/ 126078 w 126078"/>
                <a:gd name="connsiteY17" fmla="*/ 19634 h 131831"/>
                <a:gd name="connsiteX18" fmla="*/ 117663 w 126078"/>
                <a:gd name="connsiteY18" fmla="*/ 14025 h 131831"/>
                <a:gd name="connsiteX19" fmla="*/ 103639 w 126078"/>
                <a:gd name="connsiteY19" fmla="*/ 0 h 131831"/>
                <a:gd name="connsiteX20" fmla="*/ 78395 w 126078"/>
                <a:gd name="connsiteY20" fmla="*/ 5610 h 131831"/>
                <a:gd name="connsiteX21" fmla="*/ 69980 w 126078"/>
                <a:gd name="connsiteY21" fmla="*/ 14025 h 131831"/>
                <a:gd name="connsiteX22" fmla="*/ 61565 w 126078"/>
                <a:gd name="connsiteY22" fmla="*/ 16830 h 131831"/>
                <a:gd name="connsiteX23" fmla="*/ 36321 w 126078"/>
                <a:gd name="connsiteY23" fmla="*/ 28049 h 131831"/>
                <a:gd name="connsiteX24" fmla="*/ 5467 w 126078"/>
                <a:gd name="connsiteY24" fmla="*/ 36464 h 131831"/>
                <a:gd name="connsiteX25" fmla="*/ 2662 w 126078"/>
                <a:gd name="connsiteY25" fmla="*/ 39269 h 13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6078" h="131831">
                  <a:moveTo>
                    <a:pt x="2662" y="39269"/>
                  </a:moveTo>
                  <a:cubicBezTo>
                    <a:pt x="2194" y="43476"/>
                    <a:pt x="-3088" y="55958"/>
                    <a:pt x="2662" y="61708"/>
                  </a:cubicBezTo>
                  <a:cubicBezTo>
                    <a:pt x="4753" y="63799"/>
                    <a:pt x="8432" y="63191"/>
                    <a:pt x="11077" y="64513"/>
                  </a:cubicBezTo>
                  <a:cubicBezTo>
                    <a:pt x="14092" y="66021"/>
                    <a:pt x="16932" y="67929"/>
                    <a:pt x="19492" y="70123"/>
                  </a:cubicBezTo>
                  <a:cubicBezTo>
                    <a:pt x="23507" y="73565"/>
                    <a:pt x="26088" y="78774"/>
                    <a:pt x="30711" y="81342"/>
                  </a:cubicBezTo>
                  <a:cubicBezTo>
                    <a:pt x="34879" y="83657"/>
                    <a:pt x="40061" y="83212"/>
                    <a:pt x="44736" y="84147"/>
                  </a:cubicBezTo>
                  <a:cubicBezTo>
                    <a:pt x="47885" y="88870"/>
                    <a:pt x="51872" y="97188"/>
                    <a:pt x="58760" y="98172"/>
                  </a:cubicBezTo>
                  <a:cubicBezTo>
                    <a:pt x="62576" y="98717"/>
                    <a:pt x="66240" y="96302"/>
                    <a:pt x="69980" y="95367"/>
                  </a:cubicBezTo>
                  <a:cubicBezTo>
                    <a:pt x="65540" y="113128"/>
                    <a:pt x="65037" y="103379"/>
                    <a:pt x="78395" y="123416"/>
                  </a:cubicBezTo>
                  <a:lnTo>
                    <a:pt x="84005" y="131831"/>
                  </a:lnTo>
                  <a:cubicBezTo>
                    <a:pt x="109911" y="123195"/>
                    <a:pt x="95867" y="133135"/>
                    <a:pt x="103639" y="115001"/>
                  </a:cubicBezTo>
                  <a:cubicBezTo>
                    <a:pt x="104967" y="111903"/>
                    <a:pt x="107379" y="109392"/>
                    <a:pt x="109249" y="106587"/>
                  </a:cubicBezTo>
                  <a:cubicBezTo>
                    <a:pt x="104132" y="91236"/>
                    <a:pt x="107670" y="90371"/>
                    <a:pt x="95224" y="84147"/>
                  </a:cubicBezTo>
                  <a:cubicBezTo>
                    <a:pt x="92580" y="82825"/>
                    <a:pt x="89615" y="82277"/>
                    <a:pt x="86810" y="81342"/>
                  </a:cubicBezTo>
                  <a:cubicBezTo>
                    <a:pt x="87745" y="76667"/>
                    <a:pt x="87249" y="71457"/>
                    <a:pt x="89614" y="67318"/>
                  </a:cubicBezTo>
                  <a:cubicBezTo>
                    <a:pt x="91287" y="64391"/>
                    <a:pt x="95439" y="63866"/>
                    <a:pt x="98029" y="61708"/>
                  </a:cubicBezTo>
                  <a:cubicBezTo>
                    <a:pt x="101076" y="59168"/>
                    <a:pt x="104064" y="56467"/>
                    <a:pt x="106444" y="53293"/>
                  </a:cubicBezTo>
                  <a:cubicBezTo>
                    <a:pt x="123066" y="31130"/>
                    <a:pt x="120615" y="36023"/>
                    <a:pt x="126078" y="19634"/>
                  </a:cubicBezTo>
                  <a:cubicBezTo>
                    <a:pt x="123273" y="17764"/>
                    <a:pt x="120047" y="16409"/>
                    <a:pt x="117663" y="14025"/>
                  </a:cubicBezTo>
                  <a:cubicBezTo>
                    <a:pt x="98960" y="-4678"/>
                    <a:pt x="126084" y="14963"/>
                    <a:pt x="103639" y="0"/>
                  </a:cubicBezTo>
                  <a:cubicBezTo>
                    <a:pt x="101602" y="339"/>
                    <a:pt x="82998" y="2541"/>
                    <a:pt x="78395" y="5610"/>
                  </a:cubicBezTo>
                  <a:cubicBezTo>
                    <a:pt x="75094" y="7810"/>
                    <a:pt x="73281" y="11825"/>
                    <a:pt x="69980" y="14025"/>
                  </a:cubicBezTo>
                  <a:cubicBezTo>
                    <a:pt x="67520" y="15665"/>
                    <a:pt x="64210" y="15508"/>
                    <a:pt x="61565" y="16830"/>
                  </a:cubicBezTo>
                  <a:cubicBezTo>
                    <a:pt x="45896" y="24664"/>
                    <a:pt x="60445" y="23224"/>
                    <a:pt x="36321" y="28049"/>
                  </a:cubicBezTo>
                  <a:cubicBezTo>
                    <a:pt x="28794" y="29554"/>
                    <a:pt x="11567" y="32397"/>
                    <a:pt x="5467" y="36464"/>
                  </a:cubicBezTo>
                  <a:cubicBezTo>
                    <a:pt x="-3726" y="42593"/>
                    <a:pt x="3130" y="35062"/>
                    <a:pt x="2662" y="39269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26" name="자유형 125"/>
            <p:cNvSpPr/>
            <p:nvPr/>
          </p:nvSpPr>
          <p:spPr>
            <a:xfrm>
              <a:off x="3959623" y="5143753"/>
              <a:ext cx="93205" cy="131831"/>
            </a:xfrm>
            <a:custGeom>
              <a:avLst/>
              <a:gdLst>
                <a:gd name="connsiteX0" fmla="*/ 2662 w 126078"/>
                <a:gd name="connsiteY0" fmla="*/ 39269 h 131831"/>
                <a:gd name="connsiteX1" fmla="*/ 2662 w 126078"/>
                <a:gd name="connsiteY1" fmla="*/ 61708 h 131831"/>
                <a:gd name="connsiteX2" fmla="*/ 11077 w 126078"/>
                <a:gd name="connsiteY2" fmla="*/ 64513 h 131831"/>
                <a:gd name="connsiteX3" fmla="*/ 19492 w 126078"/>
                <a:gd name="connsiteY3" fmla="*/ 70123 h 131831"/>
                <a:gd name="connsiteX4" fmla="*/ 30711 w 126078"/>
                <a:gd name="connsiteY4" fmla="*/ 81342 h 131831"/>
                <a:gd name="connsiteX5" fmla="*/ 44736 w 126078"/>
                <a:gd name="connsiteY5" fmla="*/ 84147 h 131831"/>
                <a:gd name="connsiteX6" fmla="*/ 58760 w 126078"/>
                <a:gd name="connsiteY6" fmla="*/ 98172 h 131831"/>
                <a:gd name="connsiteX7" fmla="*/ 69980 w 126078"/>
                <a:gd name="connsiteY7" fmla="*/ 95367 h 131831"/>
                <a:gd name="connsiteX8" fmla="*/ 78395 w 126078"/>
                <a:gd name="connsiteY8" fmla="*/ 123416 h 131831"/>
                <a:gd name="connsiteX9" fmla="*/ 84005 w 126078"/>
                <a:gd name="connsiteY9" fmla="*/ 131831 h 131831"/>
                <a:gd name="connsiteX10" fmla="*/ 103639 w 126078"/>
                <a:gd name="connsiteY10" fmla="*/ 115001 h 131831"/>
                <a:gd name="connsiteX11" fmla="*/ 109249 w 126078"/>
                <a:gd name="connsiteY11" fmla="*/ 106587 h 131831"/>
                <a:gd name="connsiteX12" fmla="*/ 95224 w 126078"/>
                <a:gd name="connsiteY12" fmla="*/ 84147 h 131831"/>
                <a:gd name="connsiteX13" fmla="*/ 86810 w 126078"/>
                <a:gd name="connsiteY13" fmla="*/ 81342 h 131831"/>
                <a:gd name="connsiteX14" fmla="*/ 89614 w 126078"/>
                <a:gd name="connsiteY14" fmla="*/ 67318 h 131831"/>
                <a:gd name="connsiteX15" fmla="*/ 98029 w 126078"/>
                <a:gd name="connsiteY15" fmla="*/ 61708 h 131831"/>
                <a:gd name="connsiteX16" fmla="*/ 106444 w 126078"/>
                <a:gd name="connsiteY16" fmla="*/ 53293 h 131831"/>
                <a:gd name="connsiteX17" fmla="*/ 126078 w 126078"/>
                <a:gd name="connsiteY17" fmla="*/ 19634 h 131831"/>
                <a:gd name="connsiteX18" fmla="*/ 117663 w 126078"/>
                <a:gd name="connsiteY18" fmla="*/ 14025 h 131831"/>
                <a:gd name="connsiteX19" fmla="*/ 103639 w 126078"/>
                <a:gd name="connsiteY19" fmla="*/ 0 h 131831"/>
                <a:gd name="connsiteX20" fmla="*/ 78395 w 126078"/>
                <a:gd name="connsiteY20" fmla="*/ 5610 h 131831"/>
                <a:gd name="connsiteX21" fmla="*/ 69980 w 126078"/>
                <a:gd name="connsiteY21" fmla="*/ 14025 h 131831"/>
                <a:gd name="connsiteX22" fmla="*/ 61565 w 126078"/>
                <a:gd name="connsiteY22" fmla="*/ 16830 h 131831"/>
                <a:gd name="connsiteX23" fmla="*/ 36321 w 126078"/>
                <a:gd name="connsiteY23" fmla="*/ 28049 h 131831"/>
                <a:gd name="connsiteX24" fmla="*/ 5467 w 126078"/>
                <a:gd name="connsiteY24" fmla="*/ 36464 h 131831"/>
                <a:gd name="connsiteX25" fmla="*/ 2662 w 126078"/>
                <a:gd name="connsiteY25" fmla="*/ 39269 h 13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6078" h="131831">
                  <a:moveTo>
                    <a:pt x="2662" y="39269"/>
                  </a:moveTo>
                  <a:cubicBezTo>
                    <a:pt x="2194" y="43476"/>
                    <a:pt x="-3088" y="55958"/>
                    <a:pt x="2662" y="61708"/>
                  </a:cubicBezTo>
                  <a:cubicBezTo>
                    <a:pt x="4753" y="63799"/>
                    <a:pt x="8432" y="63191"/>
                    <a:pt x="11077" y="64513"/>
                  </a:cubicBezTo>
                  <a:cubicBezTo>
                    <a:pt x="14092" y="66021"/>
                    <a:pt x="16932" y="67929"/>
                    <a:pt x="19492" y="70123"/>
                  </a:cubicBezTo>
                  <a:cubicBezTo>
                    <a:pt x="23507" y="73565"/>
                    <a:pt x="26088" y="78774"/>
                    <a:pt x="30711" y="81342"/>
                  </a:cubicBezTo>
                  <a:cubicBezTo>
                    <a:pt x="34879" y="83657"/>
                    <a:pt x="40061" y="83212"/>
                    <a:pt x="44736" y="84147"/>
                  </a:cubicBezTo>
                  <a:cubicBezTo>
                    <a:pt x="47885" y="88870"/>
                    <a:pt x="51872" y="97188"/>
                    <a:pt x="58760" y="98172"/>
                  </a:cubicBezTo>
                  <a:cubicBezTo>
                    <a:pt x="62576" y="98717"/>
                    <a:pt x="66240" y="96302"/>
                    <a:pt x="69980" y="95367"/>
                  </a:cubicBezTo>
                  <a:cubicBezTo>
                    <a:pt x="65540" y="113128"/>
                    <a:pt x="65037" y="103379"/>
                    <a:pt x="78395" y="123416"/>
                  </a:cubicBezTo>
                  <a:lnTo>
                    <a:pt x="84005" y="131831"/>
                  </a:lnTo>
                  <a:cubicBezTo>
                    <a:pt x="109911" y="123195"/>
                    <a:pt x="95867" y="133135"/>
                    <a:pt x="103639" y="115001"/>
                  </a:cubicBezTo>
                  <a:cubicBezTo>
                    <a:pt x="104967" y="111903"/>
                    <a:pt x="107379" y="109392"/>
                    <a:pt x="109249" y="106587"/>
                  </a:cubicBezTo>
                  <a:cubicBezTo>
                    <a:pt x="104132" y="91236"/>
                    <a:pt x="107670" y="90371"/>
                    <a:pt x="95224" y="84147"/>
                  </a:cubicBezTo>
                  <a:cubicBezTo>
                    <a:pt x="92580" y="82825"/>
                    <a:pt x="89615" y="82277"/>
                    <a:pt x="86810" y="81342"/>
                  </a:cubicBezTo>
                  <a:cubicBezTo>
                    <a:pt x="87745" y="76667"/>
                    <a:pt x="87249" y="71457"/>
                    <a:pt x="89614" y="67318"/>
                  </a:cubicBezTo>
                  <a:cubicBezTo>
                    <a:pt x="91287" y="64391"/>
                    <a:pt x="95439" y="63866"/>
                    <a:pt x="98029" y="61708"/>
                  </a:cubicBezTo>
                  <a:cubicBezTo>
                    <a:pt x="101076" y="59168"/>
                    <a:pt x="104064" y="56467"/>
                    <a:pt x="106444" y="53293"/>
                  </a:cubicBezTo>
                  <a:cubicBezTo>
                    <a:pt x="123066" y="31130"/>
                    <a:pt x="120615" y="36023"/>
                    <a:pt x="126078" y="19634"/>
                  </a:cubicBezTo>
                  <a:cubicBezTo>
                    <a:pt x="123273" y="17764"/>
                    <a:pt x="120047" y="16409"/>
                    <a:pt x="117663" y="14025"/>
                  </a:cubicBezTo>
                  <a:cubicBezTo>
                    <a:pt x="98960" y="-4678"/>
                    <a:pt x="126084" y="14963"/>
                    <a:pt x="103639" y="0"/>
                  </a:cubicBezTo>
                  <a:cubicBezTo>
                    <a:pt x="101602" y="339"/>
                    <a:pt x="82998" y="2541"/>
                    <a:pt x="78395" y="5610"/>
                  </a:cubicBezTo>
                  <a:cubicBezTo>
                    <a:pt x="75094" y="7810"/>
                    <a:pt x="73281" y="11825"/>
                    <a:pt x="69980" y="14025"/>
                  </a:cubicBezTo>
                  <a:cubicBezTo>
                    <a:pt x="67520" y="15665"/>
                    <a:pt x="64210" y="15508"/>
                    <a:pt x="61565" y="16830"/>
                  </a:cubicBezTo>
                  <a:cubicBezTo>
                    <a:pt x="45896" y="24664"/>
                    <a:pt x="60445" y="23224"/>
                    <a:pt x="36321" y="28049"/>
                  </a:cubicBezTo>
                  <a:cubicBezTo>
                    <a:pt x="28794" y="29554"/>
                    <a:pt x="11567" y="32397"/>
                    <a:pt x="5467" y="36464"/>
                  </a:cubicBezTo>
                  <a:cubicBezTo>
                    <a:pt x="-3726" y="42593"/>
                    <a:pt x="3130" y="35062"/>
                    <a:pt x="2662" y="39269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27" name="자유형 126"/>
            <p:cNvSpPr/>
            <p:nvPr/>
          </p:nvSpPr>
          <p:spPr>
            <a:xfrm>
              <a:off x="3682125" y="5352588"/>
              <a:ext cx="84476" cy="87354"/>
            </a:xfrm>
            <a:custGeom>
              <a:avLst/>
              <a:gdLst>
                <a:gd name="connsiteX0" fmla="*/ 45713 w 114270"/>
                <a:gd name="connsiteY0" fmla="*/ 14427 h 87354"/>
                <a:gd name="connsiteX1" fmla="*/ 835 w 114270"/>
                <a:gd name="connsiteY1" fmla="*/ 28451 h 87354"/>
                <a:gd name="connsiteX2" fmla="*/ 12054 w 114270"/>
                <a:gd name="connsiteY2" fmla="*/ 53695 h 87354"/>
                <a:gd name="connsiteX3" fmla="*/ 20469 w 114270"/>
                <a:gd name="connsiteY3" fmla="*/ 64915 h 87354"/>
                <a:gd name="connsiteX4" fmla="*/ 23274 w 114270"/>
                <a:gd name="connsiteY4" fmla="*/ 76135 h 87354"/>
                <a:gd name="connsiteX5" fmla="*/ 31689 w 114270"/>
                <a:gd name="connsiteY5" fmla="*/ 78940 h 87354"/>
                <a:gd name="connsiteX6" fmla="*/ 48518 w 114270"/>
                <a:gd name="connsiteY6" fmla="*/ 87354 h 87354"/>
                <a:gd name="connsiteX7" fmla="*/ 87787 w 114270"/>
                <a:gd name="connsiteY7" fmla="*/ 84549 h 87354"/>
                <a:gd name="connsiteX8" fmla="*/ 99006 w 114270"/>
                <a:gd name="connsiteY8" fmla="*/ 70525 h 87354"/>
                <a:gd name="connsiteX9" fmla="*/ 107421 w 114270"/>
                <a:gd name="connsiteY9" fmla="*/ 59305 h 87354"/>
                <a:gd name="connsiteX10" fmla="*/ 113031 w 114270"/>
                <a:gd name="connsiteY10" fmla="*/ 36866 h 87354"/>
                <a:gd name="connsiteX11" fmla="*/ 96201 w 114270"/>
                <a:gd name="connsiteY11" fmla="*/ 20037 h 87354"/>
                <a:gd name="connsiteX12" fmla="*/ 79372 w 114270"/>
                <a:gd name="connsiteY12" fmla="*/ 8817 h 87354"/>
                <a:gd name="connsiteX13" fmla="*/ 73762 w 114270"/>
                <a:gd name="connsiteY13" fmla="*/ 402 h 87354"/>
                <a:gd name="connsiteX14" fmla="*/ 59738 w 114270"/>
                <a:gd name="connsiteY14" fmla="*/ 3207 h 87354"/>
                <a:gd name="connsiteX15" fmla="*/ 45713 w 114270"/>
                <a:gd name="connsiteY15" fmla="*/ 14427 h 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270" h="87354">
                  <a:moveTo>
                    <a:pt x="45713" y="14427"/>
                  </a:moveTo>
                  <a:cubicBezTo>
                    <a:pt x="35896" y="18634"/>
                    <a:pt x="13159" y="18768"/>
                    <a:pt x="835" y="28451"/>
                  </a:cubicBezTo>
                  <a:cubicBezTo>
                    <a:pt x="-3340" y="31732"/>
                    <a:pt x="9349" y="49908"/>
                    <a:pt x="12054" y="53695"/>
                  </a:cubicBezTo>
                  <a:cubicBezTo>
                    <a:pt x="14771" y="57499"/>
                    <a:pt x="17664" y="61175"/>
                    <a:pt x="20469" y="64915"/>
                  </a:cubicBezTo>
                  <a:cubicBezTo>
                    <a:pt x="21404" y="68655"/>
                    <a:pt x="20866" y="73125"/>
                    <a:pt x="23274" y="76135"/>
                  </a:cubicBezTo>
                  <a:cubicBezTo>
                    <a:pt x="25121" y="78444"/>
                    <a:pt x="29044" y="77618"/>
                    <a:pt x="31689" y="78940"/>
                  </a:cubicBezTo>
                  <a:cubicBezTo>
                    <a:pt x="53439" y="89814"/>
                    <a:pt x="27366" y="80303"/>
                    <a:pt x="48518" y="87354"/>
                  </a:cubicBezTo>
                  <a:cubicBezTo>
                    <a:pt x="61608" y="86419"/>
                    <a:pt x="74864" y="86829"/>
                    <a:pt x="87787" y="84549"/>
                  </a:cubicBezTo>
                  <a:cubicBezTo>
                    <a:pt x="98779" y="82609"/>
                    <a:pt x="95031" y="77481"/>
                    <a:pt x="99006" y="70525"/>
                  </a:cubicBezTo>
                  <a:cubicBezTo>
                    <a:pt x="101325" y="66466"/>
                    <a:pt x="104616" y="63045"/>
                    <a:pt x="107421" y="59305"/>
                  </a:cubicBezTo>
                  <a:cubicBezTo>
                    <a:pt x="109291" y="51825"/>
                    <a:pt x="117308" y="43281"/>
                    <a:pt x="113031" y="36866"/>
                  </a:cubicBezTo>
                  <a:cubicBezTo>
                    <a:pt x="103154" y="22050"/>
                    <a:pt x="112439" y="33955"/>
                    <a:pt x="96201" y="20037"/>
                  </a:cubicBezTo>
                  <a:cubicBezTo>
                    <a:pt x="82829" y="8575"/>
                    <a:pt x="93687" y="13589"/>
                    <a:pt x="79372" y="8817"/>
                  </a:cubicBezTo>
                  <a:cubicBezTo>
                    <a:pt x="77502" y="6012"/>
                    <a:pt x="77003" y="1328"/>
                    <a:pt x="73762" y="402"/>
                  </a:cubicBezTo>
                  <a:cubicBezTo>
                    <a:pt x="69178" y="-908"/>
                    <a:pt x="64078" y="1234"/>
                    <a:pt x="59738" y="3207"/>
                  </a:cubicBezTo>
                  <a:cubicBezTo>
                    <a:pt x="48780" y="8188"/>
                    <a:pt x="55530" y="10220"/>
                    <a:pt x="45713" y="14427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28" name="자유형 127"/>
            <p:cNvSpPr/>
            <p:nvPr/>
          </p:nvSpPr>
          <p:spPr>
            <a:xfrm>
              <a:off x="3703586" y="5184683"/>
              <a:ext cx="134782" cy="143050"/>
            </a:xfrm>
            <a:custGeom>
              <a:avLst/>
              <a:gdLst>
                <a:gd name="connsiteX0" fmla="*/ 98171 w 182319"/>
                <a:gd name="connsiteY0" fmla="*/ 14025 h 143050"/>
                <a:gd name="connsiteX1" fmla="*/ 67317 w 182319"/>
                <a:gd name="connsiteY1" fmla="*/ 5610 h 143050"/>
                <a:gd name="connsiteX2" fmla="*/ 39268 w 182319"/>
                <a:gd name="connsiteY2" fmla="*/ 0 h 143050"/>
                <a:gd name="connsiteX3" fmla="*/ 28049 w 182319"/>
                <a:gd name="connsiteY3" fmla="*/ 2805 h 143050"/>
                <a:gd name="connsiteX4" fmla="*/ 25244 w 182319"/>
                <a:gd name="connsiteY4" fmla="*/ 11220 h 143050"/>
                <a:gd name="connsiteX5" fmla="*/ 19634 w 182319"/>
                <a:gd name="connsiteY5" fmla="*/ 19635 h 143050"/>
                <a:gd name="connsiteX6" fmla="*/ 14024 w 182319"/>
                <a:gd name="connsiteY6" fmla="*/ 36464 h 143050"/>
                <a:gd name="connsiteX7" fmla="*/ 0 w 182319"/>
                <a:gd name="connsiteY7" fmla="*/ 58903 h 143050"/>
                <a:gd name="connsiteX8" fmla="*/ 14024 w 182319"/>
                <a:gd name="connsiteY8" fmla="*/ 75733 h 143050"/>
                <a:gd name="connsiteX9" fmla="*/ 22439 w 182319"/>
                <a:gd name="connsiteY9" fmla="*/ 78538 h 143050"/>
                <a:gd name="connsiteX10" fmla="*/ 30854 w 182319"/>
                <a:gd name="connsiteY10" fmla="*/ 86952 h 143050"/>
                <a:gd name="connsiteX11" fmla="*/ 36463 w 182319"/>
                <a:gd name="connsiteY11" fmla="*/ 98172 h 143050"/>
                <a:gd name="connsiteX12" fmla="*/ 47683 w 182319"/>
                <a:gd name="connsiteY12" fmla="*/ 100977 h 143050"/>
                <a:gd name="connsiteX13" fmla="*/ 53293 w 182319"/>
                <a:gd name="connsiteY13" fmla="*/ 109392 h 143050"/>
                <a:gd name="connsiteX14" fmla="*/ 58903 w 182319"/>
                <a:gd name="connsiteY14" fmla="*/ 131831 h 143050"/>
                <a:gd name="connsiteX15" fmla="*/ 67317 w 182319"/>
                <a:gd name="connsiteY15" fmla="*/ 134636 h 143050"/>
                <a:gd name="connsiteX16" fmla="*/ 81342 w 182319"/>
                <a:gd name="connsiteY16" fmla="*/ 143050 h 143050"/>
                <a:gd name="connsiteX17" fmla="*/ 106586 w 182319"/>
                <a:gd name="connsiteY17" fmla="*/ 129026 h 143050"/>
                <a:gd name="connsiteX18" fmla="*/ 115001 w 182319"/>
                <a:gd name="connsiteY18" fmla="*/ 123416 h 143050"/>
                <a:gd name="connsiteX19" fmla="*/ 123416 w 182319"/>
                <a:gd name="connsiteY19" fmla="*/ 117806 h 143050"/>
                <a:gd name="connsiteX20" fmla="*/ 143050 w 182319"/>
                <a:gd name="connsiteY20" fmla="*/ 106587 h 143050"/>
                <a:gd name="connsiteX21" fmla="*/ 151465 w 182319"/>
                <a:gd name="connsiteY21" fmla="*/ 95367 h 143050"/>
                <a:gd name="connsiteX22" fmla="*/ 159879 w 182319"/>
                <a:gd name="connsiteY22" fmla="*/ 89757 h 143050"/>
                <a:gd name="connsiteX23" fmla="*/ 162684 w 182319"/>
                <a:gd name="connsiteY23" fmla="*/ 81343 h 143050"/>
                <a:gd name="connsiteX24" fmla="*/ 168294 w 182319"/>
                <a:gd name="connsiteY24" fmla="*/ 70123 h 143050"/>
                <a:gd name="connsiteX25" fmla="*/ 182319 w 182319"/>
                <a:gd name="connsiteY25" fmla="*/ 36464 h 143050"/>
                <a:gd name="connsiteX26" fmla="*/ 171099 w 182319"/>
                <a:gd name="connsiteY26" fmla="*/ 25244 h 143050"/>
                <a:gd name="connsiteX27" fmla="*/ 157074 w 182319"/>
                <a:gd name="connsiteY27" fmla="*/ 19635 h 143050"/>
                <a:gd name="connsiteX28" fmla="*/ 148660 w 182319"/>
                <a:gd name="connsiteY28" fmla="*/ 14025 h 143050"/>
                <a:gd name="connsiteX29" fmla="*/ 137440 w 182319"/>
                <a:gd name="connsiteY29" fmla="*/ 16830 h 143050"/>
                <a:gd name="connsiteX30" fmla="*/ 120611 w 182319"/>
                <a:gd name="connsiteY30" fmla="*/ 28049 h 143050"/>
                <a:gd name="connsiteX31" fmla="*/ 98171 w 182319"/>
                <a:gd name="connsiteY31" fmla="*/ 14025 h 14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2319" h="143050">
                  <a:moveTo>
                    <a:pt x="98171" y="14025"/>
                  </a:moveTo>
                  <a:cubicBezTo>
                    <a:pt x="89289" y="10285"/>
                    <a:pt x="77723" y="7923"/>
                    <a:pt x="67317" y="5610"/>
                  </a:cubicBezTo>
                  <a:cubicBezTo>
                    <a:pt x="28639" y="-2985"/>
                    <a:pt x="61163" y="7298"/>
                    <a:pt x="39268" y="0"/>
                  </a:cubicBezTo>
                  <a:cubicBezTo>
                    <a:pt x="35528" y="935"/>
                    <a:pt x="31059" y="397"/>
                    <a:pt x="28049" y="2805"/>
                  </a:cubicBezTo>
                  <a:cubicBezTo>
                    <a:pt x="25740" y="4652"/>
                    <a:pt x="26566" y="8575"/>
                    <a:pt x="25244" y="11220"/>
                  </a:cubicBezTo>
                  <a:cubicBezTo>
                    <a:pt x="23736" y="14235"/>
                    <a:pt x="21003" y="16554"/>
                    <a:pt x="19634" y="19635"/>
                  </a:cubicBezTo>
                  <a:cubicBezTo>
                    <a:pt x="17232" y="25038"/>
                    <a:pt x="16668" y="31175"/>
                    <a:pt x="14024" y="36464"/>
                  </a:cubicBezTo>
                  <a:cubicBezTo>
                    <a:pt x="10079" y="44353"/>
                    <a:pt x="4675" y="51423"/>
                    <a:pt x="0" y="58903"/>
                  </a:cubicBezTo>
                  <a:cubicBezTo>
                    <a:pt x="4140" y="65114"/>
                    <a:pt x="7543" y="71413"/>
                    <a:pt x="14024" y="75733"/>
                  </a:cubicBezTo>
                  <a:cubicBezTo>
                    <a:pt x="16484" y="77373"/>
                    <a:pt x="19634" y="77603"/>
                    <a:pt x="22439" y="78538"/>
                  </a:cubicBezTo>
                  <a:cubicBezTo>
                    <a:pt x="25244" y="81343"/>
                    <a:pt x="28548" y="83724"/>
                    <a:pt x="30854" y="86952"/>
                  </a:cubicBezTo>
                  <a:cubicBezTo>
                    <a:pt x="33284" y="90354"/>
                    <a:pt x="33251" y="95495"/>
                    <a:pt x="36463" y="98172"/>
                  </a:cubicBezTo>
                  <a:cubicBezTo>
                    <a:pt x="39425" y="100640"/>
                    <a:pt x="43943" y="100042"/>
                    <a:pt x="47683" y="100977"/>
                  </a:cubicBezTo>
                  <a:cubicBezTo>
                    <a:pt x="49553" y="103782"/>
                    <a:pt x="52141" y="106224"/>
                    <a:pt x="53293" y="109392"/>
                  </a:cubicBezTo>
                  <a:cubicBezTo>
                    <a:pt x="55928" y="116638"/>
                    <a:pt x="55159" y="125091"/>
                    <a:pt x="58903" y="131831"/>
                  </a:cubicBezTo>
                  <a:cubicBezTo>
                    <a:pt x="60339" y="134415"/>
                    <a:pt x="64673" y="133314"/>
                    <a:pt x="67317" y="134636"/>
                  </a:cubicBezTo>
                  <a:cubicBezTo>
                    <a:pt x="72193" y="137074"/>
                    <a:pt x="76667" y="140245"/>
                    <a:pt x="81342" y="143050"/>
                  </a:cubicBezTo>
                  <a:cubicBezTo>
                    <a:pt x="96154" y="138115"/>
                    <a:pt x="87296" y="141886"/>
                    <a:pt x="106586" y="129026"/>
                  </a:cubicBezTo>
                  <a:lnTo>
                    <a:pt x="115001" y="123416"/>
                  </a:lnTo>
                  <a:cubicBezTo>
                    <a:pt x="117806" y="121546"/>
                    <a:pt x="120719" y="119829"/>
                    <a:pt x="123416" y="117806"/>
                  </a:cubicBezTo>
                  <a:cubicBezTo>
                    <a:pt x="137000" y="107618"/>
                    <a:pt x="130200" y="110870"/>
                    <a:pt x="143050" y="106587"/>
                  </a:cubicBezTo>
                  <a:cubicBezTo>
                    <a:pt x="145855" y="102847"/>
                    <a:pt x="148159" y="98673"/>
                    <a:pt x="151465" y="95367"/>
                  </a:cubicBezTo>
                  <a:cubicBezTo>
                    <a:pt x="153849" y="92983"/>
                    <a:pt x="157773" y="92389"/>
                    <a:pt x="159879" y="89757"/>
                  </a:cubicBezTo>
                  <a:cubicBezTo>
                    <a:pt x="161726" y="87448"/>
                    <a:pt x="161519" y="84060"/>
                    <a:pt x="162684" y="81343"/>
                  </a:cubicBezTo>
                  <a:cubicBezTo>
                    <a:pt x="164331" y="77500"/>
                    <a:pt x="166542" y="73920"/>
                    <a:pt x="168294" y="70123"/>
                  </a:cubicBezTo>
                  <a:cubicBezTo>
                    <a:pt x="179473" y="45902"/>
                    <a:pt x="177001" y="52419"/>
                    <a:pt x="182319" y="36464"/>
                  </a:cubicBezTo>
                  <a:cubicBezTo>
                    <a:pt x="178579" y="32724"/>
                    <a:pt x="175500" y="28178"/>
                    <a:pt x="171099" y="25244"/>
                  </a:cubicBezTo>
                  <a:cubicBezTo>
                    <a:pt x="166910" y="22451"/>
                    <a:pt x="161577" y="21887"/>
                    <a:pt x="157074" y="19635"/>
                  </a:cubicBezTo>
                  <a:cubicBezTo>
                    <a:pt x="154059" y="18128"/>
                    <a:pt x="151465" y="15895"/>
                    <a:pt x="148660" y="14025"/>
                  </a:cubicBezTo>
                  <a:cubicBezTo>
                    <a:pt x="144920" y="14960"/>
                    <a:pt x="140888" y="15106"/>
                    <a:pt x="137440" y="16830"/>
                  </a:cubicBezTo>
                  <a:cubicBezTo>
                    <a:pt x="131410" y="19845"/>
                    <a:pt x="120611" y="28049"/>
                    <a:pt x="120611" y="28049"/>
                  </a:cubicBezTo>
                  <a:cubicBezTo>
                    <a:pt x="102041" y="15670"/>
                    <a:pt x="107053" y="17765"/>
                    <a:pt x="98171" y="1402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29" name="자유형 128"/>
            <p:cNvSpPr/>
            <p:nvPr/>
          </p:nvSpPr>
          <p:spPr>
            <a:xfrm>
              <a:off x="4106998" y="5053951"/>
              <a:ext cx="72659" cy="126221"/>
            </a:xfrm>
            <a:custGeom>
              <a:avLst/>
              <a:gdLst>
                <a:gd name="connsiteX0" fmla="*/ 25359 w 98286"/>
                <a:gd name="connsiteY0" fmla="*/ 14024 h 126221"/>
                <a:gd name="connsiteX1" fmla="*/ 8529 w 98286"/>
                <a:gd name="connsiteY1" fmla="*/ 22439 h 126221"/>
                <a:gd name="connsiteX2" fmla="*/ 114 w 98286"/>
                <a:gd name="connsiteY2" fmla="*/ 28049 h 126221"/>
                <a:gd name="connsiteX3" fmla="*/ 8529 w 98286"/>
                <a:gd name="connsiteY3" fmla="*/ 44878 h 126221"/>
                <a:gd name="connsiteX4" fmla="*/ 25359 w 98286"/>
                <a:gd name="connsiteY4" fmla="*/ 50488 h 126221"/>
                <a:gd name="connsiteX5" fmla="*/ 33773 w 98286"/>
                <a:gd name="connsiteY5" fmla="*/ 53293 h 126221"/>
                <a:gd name="connsiteX6" fmla="*/ 42188 w 98286"/>
                <a:gd name="connsiteY6" fmla="*/ 58903 h 126221"/>
                <a:gd name="connsiteX7" fmla="*/ 28164 w 98286"/>
                <a:gd name="connsiteY7" fmla="*/ 75732 h 126221"/>
                <a:gd name="connsiteX8" fmla="*/ 19749 w 98286"/>
                <a:gd name="connsiteY8" fmla="*/ 86952 h 126221"/>
                <a:gd name="connsiteX9" fmla="*/ 16944 w 98286"/>
                <a:gd name="connsiteY9" fmla="*/ 98172 h 126221"/>
                <a:gd name="connsiteX10" fmla="*/ 16944 w 98286"/>
                <a:gd name="connsiteY10" fmla="*/ 120611 h 126221"/>
                <a:gd name="connsiteX11" fmla="*/ 33773 w 98286"/>
                <a:gd name="connsiteY11" fmla="*/ 126221 h 126221"/>
                <a:gd name="connsiteX12" fmla="*/ 56213 w 98286"/>
                <a:gd name="connsiteY12" fmla="*/ 123416 h 126221"/>
                <a:gd name="connsiteX13" fmla="*/ 64627 w 98286"/>
                <a:gd name="connsiteY13" fmla="*/ 120611 h 126221"/>
                <a:gd name="connsiteX14" fmla="*/ 75847 w 98286"/>
                <a:gd name="connsiteY14" fmla="*/ 109391 h 126221"/>
                <a:gd name="connsiteX15" fmla="*/ 89871 w 98286"/>
                <a:gd name="connsiteY15" fmla="*/ 112196 h 126221"/>
                <a:gd name="connsiteX16" fmla="*/ 81457 w 98286"/>
                <a:gd name="connsiteY16" fmla="*/ 86952 h 126221"/>
                <a:gd name="connsiteX17" fmla="*/ 89871 w 98286"/>
                <a:gd name="connsiteY17" fmla="*/ 81342 h 126221"/>
                <a:gd name="connsiteX18" fmla="*/ 98286 w 98286"/>
                <a:gd name="connsiteY18" fmla="*/ 61708 h 126221"/>
                <a:gd name="connsiteX19" fmla="*/ 92676 w 98286"/>
                <a:gd name="connsiteY19" fmla="*/ 53293 h 126221"/>
                <a:gd name="connsiteX20" fmla="*/ 73042 w 98286"/>
                <a:gd name="connsiteY20" fmla="*/ 50488 h 126221"/>
                <a:gd name="connsiteX21" fmla="*/ 70237 w 98286"/>
                <a:gd name="connsiteY21" fmla="*/ 30854 h 126221"/>
                <a:gd name="connsiteX22" fmla="*/ 56213 w 98286"/>
                <a:gd name="connsiteY22" fmla="*/ 14024 h 126221"/>
                <a:gd name="connsiteX23" fmla="*/ 39383 w 98286"/>
                <a:gd name="connsiteY23" fmla="*/ 0 h 126221"/>
                <a:gd name="connsiteX24" fmla="*/ 30968 w 98286"/>
                <a:gd name="connsiteY24" fmla="*/ 5610 h 126221"/>
                <a:gd name="connsiteX25" fmla="*/ 25359 w 98286"/>
                <a:gd name="connsiteY25" fmla="*/ 14024 h 126221"/>
                <a:gd name="connsiteX26" fmla="*/ 25359 w 98286"/>
                <a:gd name="connsiteY26" fmla="*/ 14024 h 126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8286" h="126221">
                  <a:moveTo>
                    <a:pt x="25359" y="14024"/>
                  </a:moveTo>
                  <a:cubicBezTo>
                    <a:pt x="22554" y="15427"/>
                    <a:pt x="14012" y="19393"/>
                    <a:pt x="8529" y="22439"/>
                  </a:cubicBezTo>
                  <a:cubicBezTo>
                    <a:pt x="5582" y="24076"/>
                    <a:pt x="1366" y="24919"/>
                    <a:pt x="114" y="28049"/>
                  </a:cubicBezTo>
                  <a:cubicBezTo>
                    <a:pt x="-1048" y="30953"/>
                    <a:pt x="7016" y="43933"/>
                    <a:pt x="8529" y="44878"/>
                  </a:cubicBezTo>
                  <a:cubicBezTo>
                    <a:pt x="13544" y="48012"/>
                    <a:pt x="19749" y="48618"/>
                    <a:pt x="25359" y="50488"/>
                  </a:cubicBezTo>
                  <a:cubicBezTo>
                    <a:pt x="28164" y="51423"/>
                    <a:pt x="31313" y="51653"/>
                    <a:pt x="33773" y="53293"/>
                  </a:cubicBezTo>
                  <a:lnTo>
                    <a:pt x="42188" y="58903"/>
                  </a:lnTo>
                  <a:cubicBezTo>
                    <a:pt x="29789" y="77502"/>
                    <a:pt x="44361" y="56835"/>
                    <a:pt x="28164" y="75732"/>
                  </a:cubicBezTo>
                  <a:cubicBezTo>
                    <a:pt x="25122" y="79282"/>
                    <a:pt x="22554" y="83212"/>
                    <a:pt x="19749" y="86952"/>
                  </a:cubicBezTo>
                  <a:cubicBezTo>
                    <a:pt x="18814" y="90692"/>
                    <a:pt x="18003" y="94465"/>
                    <a:pt x="16944" y="98172"/>
                  </a:cubicBezTo>
                  <a:cubicBezTo>
                    <a:pt x="14976" y="105058"/>
                    <a:pt x="9777" y="113444"/>
                    <a:pt x="16944" y="120611"/>
                  </a:cubicBezTo>
                  <a:cubicBezTo>
                    <a:pt x="21125" y="124792"/>
                    <a:pt x="33773" y="126221"/>
                    <a:pt x="33773" y="126221"/>
                  </a:cubicBezTo>
                  <a:cubicBezTo>
                    <a:pt x="41253" y="125286"/>
                    <a:pt x="48796" y="124765"/>
                    <a:pt x="56213" y="123416"/>
                  </a:cubicBezTo>
                  <a:cubicBezTo>
                    <a:pt x="59122" y="122887"/>
                    <a:pt x="62537" y="122702"/>
                    <a:pt x="64627" y="120611"/>
                  </a:cubicBezTo>
                  <a:cubicBezTo>
                    <a:pt x="79585" y="105652"/>
                    <a:pt x="53409" y="116870"/>
                    <a:pt x="75847" y="109391"/>
                  </a:cubicBezTo>
                  <a:cubicBezTo>
                    <a:pt x="80522" y="110326"/>
                    <a:pt x="86500" y="115567"/>
                    <a:pt x="89871" y="112196"/>
                  </a:cubicBezTo>
                  <a:cubicBezTo>
                    <a:pt x="93497" y="108571"/>
                    <a:pt x="82840" y="89718"/>
                    <a:pt x="81457" y="86952"/>
                  </a:cubicBezTo>
                  <a:cubicBezTo>
                    <a:pt x="84262" y="85082"/>
                    <a:pt x="87713" y="83932"/>
                    <a:pt x="89871" y="81342"/>
                  </a:cubicBezTo>
                  <a:cubicBezTo>
                    <a:pt x="93723" y="76719"/>
                    <a:pt x="96337" y="67555"/>
                    <a:pt x="98286" y="61708"/>
                  </a:cubicBezTo>
                  <a:cubicBezTo>
                    <a:pt x="96416" y="58903"/>
                    <a:pt x="95757" y="54662"/>
                    <a:pt x="92676" y="53293"/>
                  </a:cubicBezTo>
                  <a:cubicBezTo>
                    <a:pt x="86635" y="50608"/>
                    <a:pt x="77717" y="55163"/>
                    <a:pt x="73042" y="50488"/>
                  </a:cubicBezTo>
                  <a:cubicBezTo>
                    <a:pt x="68367" y="45813"/>
                    <a:pt x="72137" y="37186"/>
                    <a:pt x="70237" y="30854"/>
                  </a:cubicBezTo>
                  <a:cubicBezTo>
                    <a:pt x="68330" y="24497"/>
                    <a:pt x="60065" y="18518"/>
                    <a:pt x="56213" y="14024"/>
                  </a:cubicBezTo>
                  <a:cubicBezTo>
                    <a:pt x="43988" y="-239"/>
                    <a:pt x="53521" y="4713"/>
                    <a:pt x="39383" y="0"/>
                  </a:cubicBezTo>
                  <a:cubicBezTo>
                    <a:pt x="36578" y="1870"/>
                    <a:pt x="33352" y="3226"/>
                    <a:pt x="30968" y="5610"/>
                  </a:cubicBezTo>
                  <a:cubicBezTo>
                    <a:pt x="28585" y="7993"/>
                    <a:pt x="27991" y="11918"/>
                    <a:pt x="25359" y="14024"/>
                  </a:cubicBezTo>
                  <a:lnTo>
                    <a:pt x="25359" y="14024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30" name="자유형 129"/>
            <p:cNvSpPr/>
            <p:nvPr/>
          </p:nvSpPr>
          <p:spPr>
            <a:xfrm>
              <a:off x="4353712" y="4917155"/>
              <a:ext cx="84476" cy="87354"/>
            </a:xfrm>
            <a:custGeom>
              <a:avLst/>
              <a:gdLst>
                <a:gd name="connsiteX0" fmla="*/ 45713 w 114270"/>
                <a:gd name="connsiteY0" fmla="*/ 14427 h 87354"/>
                <a:gd name="connsiteX1" fmla="*/ 835 w 114270"/>
                <a:gd name="connsiteY1" fmla="*/ 28451 h 87354"/>
                <a:gd name="connsiteX2" fmla="*/ 12054 w 114270"/>
                <a:gd name="connsiteY2" fmla="*/ 53695 h 87354"/>
                <a:gd name="connsiteX3" fmla="*/ 20469 w 114270"/>
                <a:gd name="connsiteY3" fmla="*/ 64915 h 87354"/>
                <a:gd name="connsiteX4" fmla="*/ 23274 w 114270"/>
                <a:gd name="connsiteY4" fmla="*/ 76135 h 87354"/>
                <a:gd name="connsiteX5" fmla="*/ 31689 w 114270"/>
                <a:gd name="connsiteY5" fmla="*/ 78940 h 87354"/>
                <a:gd name="connsiteX6" fmla="*/ 48518 w 114270"/>
                <a:gd name="connsiteY6" fmla="*/ 87354 h 87354"/>
                <a:gd name="connsiteX7" fmla="*/ 87787 w 114270"/>
                <a:gd name="connsiteY7" fmla="*/ 84549 h 87354"/>
                <a:gd name="connsiteX8" fmla="*/ 99006 w 114270"/>
                <a:gd name="connsiteY8" fmla="*/ 70525 h 87354"/>
                <a:gd name="connsiteX9" fmla="*/ 107421 w 114270"/>
                <a:gd name="connsiteY9" fmla="*/ 59305 h 87354"/>
                <a:gd name="connsiteX10" fmla="*/ 113031 w 114270"/>
                <a:gd name="connsiteY10" fmla="*/ 36866 h 87354"/>
                <a:gd name="connsiteX11" fmla="*/ 96201 w 114270"/>
                <a:gd name="connsiteY11" fmla="*/ 20037 h 87354"/>
                <a:gd name="connsiteX12" fmla="*/ 79372 w 114270"/>
                <a:gd name="connsiteY12" fmla="*/ 8817 h 87354"/>
                <a:gd name="connsiteX13" fmla="*/ 73762 w 114270"/>
                <a:gd name="connsiteY13" fmla="*/ 402 h 87354"/>
                <a:gd name="connsiteX14" fmla="*/ 59738 w 114270"/>
                <a:gd name="connsiteY14" fmla="*/ 3207 h 87354"/>
                <a:gd name="connsiteX15" fmla="*/ 45713 w 114270"/>
                <a:gd name="connsiteY15" fmla="*/ 14427 h 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270" h="87354">
                  <a:moveTo>
                    <a:pt x="45713" y="14427"/>
                  </a:moveTo>
                  <a:cubicBezTo>
                    <a:pt x="35896" y="18634"/>
                    <a:pt x="13159" y="18768"/>
                    <a:pt x="835" y="28451"/>
                  </a:cubicBezTo>
                  <a:cubicBezTo>
                    <a:pt x="-3340" y="31732"/>
                    <a:pt x="9349" y="49908"/>
                    <a:pt x="12054" y="53695"/>
                  </a:cubicBezTo>
                  <a:cubicBezTo>
                    <a:pt x="14771" y="57499"/>
                    <a:pt x="17664" y="61175"/>
                    <a:pt x="20469" y="64915"/>
                  </a:cubicBezTo>
                  <a:cubicBezTo>
                    <a:pt x="21404" y="68655"/>
                    <a:pt x="20866" y="73125"/>
                    <a:pt x="23274" y="76135"/>
                  </a:cubicBezTo>
                  <a:cubicBezTo>
                    <a:pt x="25121" y="78444"/>
                    <a:pt x="29044" y="77618"/>
                    <a:pt x="31689" y="78940"/>
                  </a:cubicBezTo>
                  <a:cubicBezTo>
                    <a:pt x="53439" y="89814"/>
                    <a:pt x="27366" y="80303"/>
                    <a:pt x="48518" y="87354"/>
                  </a:cubicBezTo>
                  <a:cubicBezTo>
                    <a:pt x="61608" y="86419"/>
                    <a:pt x="74864" y="86829"/>
                    <a:pt x="87787" y="84549"/>
                  </a:cubicBezTo>
                  <a:cubicBezTo>
                    <a:pt x="98779" y="82609"/>
                    <a:pt x="95031" y="77481"/>
                    <a:pt x="99006" y="70525"/>
                  </a:cubicBezTo>
                  <a:cubicBezTo>
                    <a:pt x="101325" y="66466"/>
                    <a:pt x="104616" y="63045"/>
                    <a:pt x="107421" y="59305"/>
                  </a:cubicBezTo>
                  <a:cubicBezTo>
                    <a:pt x="109291" y="51825"/>
                    <a:pt x="117308" y="43281"/>
                    <a:pt x="113031" y="36866"/>
                  </a:cubicBezTo>
                  <a:cubicBezTo>
                    <a:pt x="103154" y="22050"/>
                    <a:pt x="112439" y="33955"/>
                    <a:pt x="96201" y="20037"/>
                  </a:cubicBezTo>
                  <a:cubicBezTo>
                    <a:pt x="82829" y="8575"/>
                    <a:pt x="93687" y="13589"/>
                    <a:pt x="79372" y="8817"/>
                  </a:cubicBezTo>
                  <a:cubicBezTo>
                    <a:pt x="77502" y="6012"/>
                    <a:pt x="77003" y="1328"/>
                    <a:pt x="73762" y="402"/>
                  </a:cubicBezTo>
                  <a:cubicBezTo>
                    <a:pt x="69178" y="-908"/>
                    <a:pt x="64078" y="1234"/>
                    <a:pt x="59738" y="3207"/>
                  </a:cubicBezTo>
                  <a:cubicBezTo>
                    <a:pt x="48780" y="8188"/>
                    <a:pt x="55530" y="10220"/>
                    <a:pt x="45713" y="14427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31" name="자유형 130"/>
            <p:cNvSpPr/>
            <p:nvPr/>
          </p:nvSpPr>
          <p:spPr>
            <a:xfrm>
              <a:off x="5116791" y="4443081"/>
              <a:ext cx="69263" cy="45720"/>
            </a:xfrm>
            <a:custGeom>
              <a:avLst/>
              <a:gdLst>
                <a:gd name="connsiteX0" fmla="*/ 45713 w 114270"/>
                <a:gd name="connsiteY0" fmla="*/ 14427 h 87354"/>
                <a:gd name="connsiteX1" fmla="*/ 835 w 114270"/>
                <a:gd name="connsiteY1" fmla="*/ 28451 h 87354"/>
                <a:gd name="connsiteX2" fmla="*/ 12054 w 114270"/>
                <a:gd name="connsiteY2" fmla="*/ 53695 h 87354"/>
                <a:gd name="connsiteX3" fmla="*/ 20469 w 114270"/>
                <a:gd name="connsiteY3" fmla="*/ 64915 h 87354"/>
                <a:gd name="connsiteX4" fmla="*/ 23274 w 114270"/>
                <a:gd name="connsiteY4" fmla="*/ 76135 h 87354"/>
                <a:gd name="connsiteX5" fmla="*/ 31689 w 114270"/>
                <a:gd name="connsiteY5" fmla="*/ 78940 h 87354"/>
                <a:gd name="connsiteX6" fmla="*/ 48518 w 114270"/>
                <a:gd name="connsiteY6" fmla="*/ 87354 h 87354"/>
                <a:gd name="connsiteX7" fmla="*/ 87787 w 114270"/>
                <a:gd name="connsiteY7" fmla="*/ 84549 h 87354"/>
                <a:gd name="connsiteX8" fmla="*/ 99006 w 114270"/>
                <a:gd name="connsiteY8" fmla="*/ 70525 h 87354"/>
                <a:gd name="connsiteX9" fmla="*/ 107421 w 114270"/>
                <a:gd name="connsiteY9" fmla="*/ 59305 h 87354"/>
                <a:gd name="connsiteX10" fmla="*/ 113031 w 114270"/>
                <a:gd name="connsiteY10" fmla="*/ 36866 h 87354"/>
                <a:gd name="connsiteX11" fmla="*/ 96201 w 114270"/>
                <a:gd name="connsiteY11" fmla="*/ 20037 h 87354"/>
                <a:gd name="connsiteX12" fmla="*/ 79372 w 114270"/>
                <a:gd name="connsiteY12" fmla="*/ 8817 h 87354"/>
                <a:gd name="connsiteX13" fmla="*/ 73762 w 114270"/>
                <a:gd name="connsiteY13" fmla="*/ 402 h 87354"/>
                <a:gd name="connsiteX14" fmla="*/ 59738 w 114270"/>
                <a:gd name="connsiteY14" fmla="*/ 3207 h 87354"/>
                <a:gd name="connsiteX15" fmla="*/ 45713 w 114270"/>
                <a:gd name="connsiteY15" fmla="*/ 14427 h 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270" h="87354">
                  <a:moveTo>
                    <a:pt x="45713" y="14427"/>
                  </a:moveTo>
                  <a:cubicBezTo>
                    <a:pt x="35896" y="18634"/>
                    <a:pt x="13159" y="18768"/>
                    <a:pt x="835" y="28451"/>
                  </a:cubicBezTo>
                  <a:cubicBezTo>
                    <a:pt x="-3340" y="31732"/>
                    <a:pt x="9349" y="49908"/>
                    <a:pt x="12054" y="53695"/>
                  </a:cubicBezTo>
                  <a:cubicBezTo>
                    <a:pt x="14771" y="57499"/>
                    <a:pt x="17664" y="61175"/>
                    <a:pt x="20469" y="64915"/>
                  </a:cubicBezTo>
                  <a:cubicBezTo>
                    <a:pt x="21404" y="68655"/>
                    <a:pt x="20866" y="73125"/>
                    <a:pt x="23274" y="76135"/>
                  </a:cubicBezTo>
                  <a:cubicBezTo>
                    <a:pt x="25121" y="78444"/>
                    <a:pt x="29044" y="77618"/>
                    <a:pt x="31689" y="78940"/>
                  </a:cubicBezTo>
                  <a:cubicBezTo>
                    <a:pt x="53439" y="89814"/>
                    <a:pt x="27366" y="80303"/>
                    <a:pt x="48518" y="87354"/>
                  </a:cubicBezTo>
                  <a:cubicBezTo>
                    <a:pt x="61608" y="86419"/>
                    <a:pt x="74864" y="86829"/>
                    <a:pt x="87787" y="84549"/>
                  </a:cubicBezTo>
                  <a:cubicBezTo>
                    <a:pt x="98779" y="82609"/>
                    <a:pt x="95031" y="77481"/>
                    <a:pt x="99006" y="70525"/>
                  </a:cubicBezTo>
                  <a:cubicBezTo>
                    <a:pt x="101325" y="66466"/>
                    <a:pt x="104616" y="63045"/>
                    <a:pt x="107421" y="59305"/>
                  </a:cubicBezTo>
                  <a:cubicBezTo>
                    <a:pt x="109291" y="51825"/>
                    <a:pt x="117308" y="43281"/>
                    <a:pt x="113031" y="36866"/>
                  </a:cubicBezTo>
                  <a:cubicBezTo>
                    <a:pt x="103154" y="22050"/>
                    <a:pt x="112439" y="33955"/>
                    <a:pt x="96201" y="20037"/>
                  </a:cubicBezTo>
                  <a:cubicBezTo>
                    <a:pt x="82829" y="8575"/>
                    <a:pt x="93687" y="13589"/>
                    <a:pt x="79372" y="8817"/>
                  </a:cubicBezTo>
                  <a:cubicBezTo>
                    <a:pt x="77502" y="6012"/>
                    <a:pt x="77003" y="1328"/>
                    <a:pt x="73762" y="402"/>
                  </a:cubicBezTo>
                  <a:cubicBezTo>
                    <a:pt x="69178" y="-908"/>
                    <a:pt x="64078" y="1234"/>
                    <a:pt x="59738" y="3207"/>
                  </a:cubicBezTo>
                  <a:cubicBezTo>
                    <a:pt x="48780" y="8188"/>
                    <a:pt x="55530" y="10220"/>
                    <a:pt x="45713" y="14427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32" name="자유형 131"/>
            <p:cNvSpPr/>
            <p:nvPr/>
          </p:nvSpPr>
          <p:spPr>
            <a:xfrm>
              <a:off x="5463120" y="4233111"/>
              <a:ext cx="69263" cy="45720"/>
            </a:xfrm>
            <a:custGeom>
              <a:avLst/>
              <a:gdLst>
                <a:gd name="connsiteX0" fmla="*/ 45713 w 114270"/>
                <a:gd name="connsiteY0" fmla="*/ 14427 h 87354"/>
                <a:gd name="connsiteX1" fmla="*/ 835 w 114270"/>
                <a:gd name="connsiteY1" fmla="*/ 28451 h 87354"/>
                <a:gd name="connsiteX2" fmla="*/ 12054 w 114270"/>
                <a:gd name="connsiteY2" fmla="*/ 53695 h 87354"/>
                <a:gd name="connsiteX3" fmla="*/ 20469 w 114270"/>
                <a:gd name="connsiteY3" fmla="*/ 64915 h 87354"/>
                <a:gd name="connsiteX4" fmla="*/ 23274 w 114270"/>
                <a:gd name="connsiteY4" fmla="*/ 76135 h 87354"/>
                <a:gd name="connsiteX5" fmla="*/ 31689 w 114270"/>
                <a:gd name="connsiteY5" fmla="*/ 78940 h 87354"/>
                <a:gd name="connsiteX6" fmla="*/ 48518 w 114270"/>
                <a:gd name="connsiteY6" fmla="*/ 87354 h 87354"/>
                <a:gd name="connsiteX7" fmla="*/ 87787 w 114270"/>
                <a:gd name="connsiteY7" fmla="*/ 84549 h 87354"/>
                <a:gd name="connsiteX8" fmla="*/ 99006 w 114270"/>
                <a:gd name="connsiteY8" fmla="*/ 70525 h 87354"/>
                <a:gd name="connsiteX9" fmla="*/ 107421 w 114270"/>
                <a:gd name="connsiteY9" fmla="*/ 59305 h 87354"/>
                <a:gd name="connsiteX10" fmla="*/ 113031 w 114270"/>
                <a:gd name="connsiteY10" fmla="*/ 36866 h 87354"/>
                <a:gd name="connsiteX11" fmla="*/ 96201 w 114270"/>
                <a:gd name="connsiteY11" fmla="*/ 20037 h 87354"/>
                <a:gd name="connsiteX12" fmla="*/ 79372 w 114270"/>
                <a:gd name="connsiteY12" fmla="*/ 8817 h 87354"/>
                <a:gd name="connsiteX13" fmla="*/ 73762 w 114270"/>
                <a:gd name="connsiteY13" fmla="*/ 402 h 87354"/>
                <a:gd name="connsiteX14" fmla="*/ 59738 w 114270"/>
                <a:gd name="connsiteY14" fmla="*/ 3207 h 87354"/>
                <a:gd name="connsiteX15" fmla="*/ 45713 w 114270"/>
                <a:gd name="connsiteY15" fmla="*/ 14427 h 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270" h="87354">
                  <a:moveTo>
                    <a:pt x="45713" y="14427"/>
                  </a:moveTo>
                  <a:cubicBezTo>
                    <a:pt x="35896" y="18634"/>
                    <a:pt x="13159" y="18768"/>
                    <a:pt x="835" y="28451"/>
                  </a:cubicBezTo>
                  <a:cubicBezTo>
                    <a:pt x="-3340" y="31732"/>
                    <a:pt x="9349" y="49908"/>
                    <a:pt x="12054" y="53695"/>
                  </a:cubicBezTo>
                  <a:cubicBezTo>
                    <a:pt x="14771" y="57499"/>
                    <a:pt x="17664" y="61175"/>
                    <a:pt x="20469" y="64915"/>
                  </a:cubicBezTo>
                  <a:cubicBezTo>
                    <a:pt x="21404" y="68655"/>
                    <a:pt x="20866" y="73125"/>
                    <a:pt x="23274" y="76135"/>
                  </a:cubicBezTo>
                  <a:cubicBezTo>
                    <a:pt x="25121" y="78444"/>
                    <a:pt x="29044" y="77618"/>
                    <a:pt x="31689" y="78940"/>
                  </a:cubicBezTo>
                  <a:cubicBezTo>
                    <a:pt x="53439" y="89814"/>
                    <a:pt x="27366" y="80303"/>
                    <a:pt x="48518" y="87354"/>
                  </a:cubicBezTo>
                  <a:cubicBezTo>
                    <a:pt x="61608" y="86419"/>
                    <a:pt x="74864" y="86829"/>
                    <a:pt x="87787" y="84549"/>
                  </a:cubicBezTo>
                  <a:cubicBezTo>
                    <a:pt x="98779" y="82609"/>
                    <a:pt x="95031" y="77481"/>
                    <a:pt x="99006" y="70525"/>
                  </a:cubicBezTo>
                  <a:cubicBezTo>
                    <a:pt x="101325" y="66466"/>
                    <a:pt x="104616" y="63045"/>
                    <a:pt x="107421" y="59305"/>
                  </a:cubicBezTo>
                  <a:cubicBezTo>
                    <a:pt x="109291" y="51825"/>
                    <a:pt x="117308" y="43281"/>
                    <a:pt x="113031" y="36866"/>
                  </a:cubicBezTo>
                  <a:cubicBezTo>
                    <a:pt x="103154" y="22050"/>
                    <a:pt x="112439" y="33955"/>
                    <a:pt x="96201" y="20037"/>
                  </a:cubicBezTo>
                  <a:cubicBezTo>
                    <a:pt x="82829" y="8575"/>
                    <a:pt x="93687" y="13589"/>
                    <a:pt x="79372" y="8817"/>
                  </a:cubicBezTo>
                  <a:cubicBezTo>
                    <a:pt x="77502" y="6012"/>
                    <a:pt x="77003" y="1328"/>
                    <a:pt x="73762" y="402"/>
                  </a:cubicBezTo>
                  <a:cubicBezTo>
                    <a:pt x="69178" y="-908"/>
                    <a:pt x="64078" y="1234"/>
                    <a:pt x="59738" y="3207"/>
                  </a:cubicBezTo>
                  <a:cubicBezTo>
                    <a:pt x="48780" y="8188"/>
                    <a:pt x="55530" y="10220"/>
                    <a:pt x="45713" y="14427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33" name="자유형 132"/>
            <p:cNvSpPr/>
            <p:nvPr/>
          </p:nvSpPr>
          <p:spPr>
            <a:xfrm>
              <a:off x="5245305" y="4329758"/>
              <a:ext cx="134782" cy="143050"/>
            </a:xfrm>
            <a:custGeom>
              <a:avLst/>
              <a:gdLst>
                <a:gd name="connsiteX0" fmla="*/ 98171 w 182319"/>
                <a:gd name="connsiteY0" fmla="*/ 14025 h 143050"/>
                <a:gd name="connsiteX1" fmla="*/ 67317 w 182319"/>
                <a:gd name="connsiteY1" fmla="*/ 5610 h 143050"/>
                <a:gd name="connsiteX2" fmla="*/ 39268 w 182319"/>
                <a:gd name="connsiteY2" fmla="*/ 0 h 143050"/>
                <a:gd name="connsiteX3" fmla="*/ 28049 w 182319"/>
                <a:gd name="connsiteY3" fmla="*/ 2805 h 143050"/>
                <a:gd name="connsiteX4" fmla="*/ 25244 w 182319"/>
                <a:gd name="connsiteY4" fmla="*/ 11220 h 143050"/>
                <a:gd name="connsiteX5" fmla="*/ 19634 w 182319"/>
                <a:gd name="connsiteY5" fmla="*/ 19635 h 143050"/>
                <a:gd name="connsiteX6" fmla="*/ 14024 w 182319"/>
                <a:gd name="connsiteY6" fmla="*/ 36464 h 143050"/>
                <a:gd name="connsiteX7" fmla="*/ 0 w 182319"/>
                <a:gd name="connsiteY7" fmla="*/ 58903 h 143050"/>
                <a:gd name="connsiteX8" fmla="*/ 14024 w 182319"/>
                <a:gd name="connsiteY8" fmla="*/ 75733 h 143050"/>
                <a:gd name="connsiteX9" fmla="*/ 22439 w 182319"/>
                <a:gd name="connsiteY9" fmla="*/ 78538 h 143050"/>
                <a:gd name="connsiteX10" fmla="*/ 30854 w 182319"/>
                <a:gd name="connsiteY10" fmla="*/ 86952 h 143050"/>
                <a:gd name="connsiteX11" fmla="*/ 36463 w 182319"/>
                <a:gd name="connsiteY11" fmla="*/ 98172 h 143050"/>
                <a:gd name="connsiteX12" fmla="*/ 47683 w 182319"/>
                <a:gd name="connsiteY12" fmla="*/ 100977 h 143050"/>
                <a:gd name="connsiteX13" fmla="*/ 53293 w 182319"/>
                <a:gd name="connsiteY13" fmla="*/ 109392 h 143050"/>
                <a:gd name="connsiteX14" fmla="*/ 58903 w 182319"/>
                <a:gd name="connsiteY14" fmla="*/ 131831 h 143050"/>
                <a:gd name="connsiteX15" fmla="*/ 67317 w 182319"/>
                <a:gd name="connsiteY15" fmla="*/ 134636 h 143050"/>
                <a:gd name="connsiteX16" fmla="*/ 81342 w 182319"/>
                <a:gd name="connsiteY16" fmla="*/ 143050 h 143050"/>
                <a:gd name="connsiteX17" fmla="*/ 106586 w 182319"/>
                <a:gd name="connsiteY17" fmla="*/ 129026 h 143050"/>
                <a:gd name="connsiteX18" fmla="*/ 115001 w 182319"/>
                <a:gd name="connsiteY18" fmla="*/ 123416 h 143050"/>
                <a:gd name="connsiteX19" fmla="*/ 123416 w 182319"/>
                <a:gd name="connsiteY19" fmla="*/ 117806 h 143050"/>
                <a:gd name="connsiteX20" fmla="*/ 143050 w 182319"/>
                <a:gd name="connsiteY20" fmla="*/ 106587 h 143050"/>
                <a:gd name="connsiteX21" fmla="*/ 151465 w 182319"/>
                <a:gd name="connsiteY21" fmla="*/ 95367 h 143050"/>
                <a:gd name="connsiteX22" fmla="*/ 159879 w 182319"/>
                <a:gd name="connsiteY22" fmla="*/ 89757 h 143050"/>
                <a:gd name="connsiteX23" fmla="*/ 162684 w 182319"/>
                <a:gd name="connsiteY23" fmla="*/ 81343 h 143050"/>
                <a:gd name="connsiteX24" fmla="*/ 168294 w 182319"/>
                <a:gd name="connsiteY24" fmla="*/ 70123 h 143050"/>
                <a:gd name="connsiteX25" fmla="*/ 182319 w 182319"/>
                <a:gd name="connsiteY25" fmla="*/ 36464 h 143050"/>
                <a:gd name="connsiteX26" fmla="*/ 171099 w 182319"/>
                <a:gd name="connsiteY26" fmla="*/ 25244 h 143050"/>
                <a:gd name="connsiteX27" fmla="*/ 157074 w 182319"/>
                <a:gd name="connsiteY27" fmla="*/ 19635 h 143050"/>
                <a:gd name="connsiteX28" fmla="*/ 148660 w 182319"/>
                <a:gd name="connsiteY28" fmla="*/ 14025 h 143050"/>
                <a:gd name="connsiteX29" fmla="*/ 137440 w 182319"/>
                <a:gd name="connsiteY29" fmla="*/ 16830 h 143050"/>
                <a:gd name="connsiteX30" fmla="*/ 120611 w 182319"/>
                <a:gd name="connsiteY30" fmla="*/ 28049 h 143050"/>
                <a:gd name="connsiteX31" fmla="*/ 98171 w 182319"/>
                <a:gd name="connsiteY31" fmla="*/ 14025 h 14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2319" h="143050">
                  <a:moveTo>
                    <a:pt x="98171" y="14025"/>
                  </a:moveTo>
                  <a:cubicBezTo>
                    <a:pt x="89289" y="10285"/>
                    <a:pt x="77723" y="7923"/>
                    <a:pt x="67317" y="5610"/>
                  </a:cubicBezTo>
                  <a:cubicBezTo>
                    <a:pt x="28639" y="-2985"/>
                    <a:pt x="61163" y="7298"/>
                    <a:pt x="39268" y="0"/>
                  </a:cubicBezTo>
                  <a:cubicBezTo>
                    <a:pt x="35528" y="935"/>
                    <a:pt x="31059" y="397"/>
                    <a:pt x="28049" y="2805"/>
                  </a:cubicBezTo>
                  <a:cubicBezTo>
                    <a:pt x="25740" y="4652"/>
                    <a:pt x="26566" y="8575"/>
                    <a:pt x="25244" y="11220"/>
                  </a:cubicBezTo>
                  <a:cubicBezTo>
                    <a:pt x="23736" y="14235"/>
                    <a:pt x="21003" y="16554"/>
                    <a:pt x="19634" y="19635"/>
                  </a:cubicBezTo>
                  <a:cubicBezTo>
                    <a:pt x="17232" y="25038"/>
                    <a:pt x="16668" y="31175"/>
                    <a:pt x="14024" y="36464"/>
                  </a:cubicBezTo>
                  <a:cubicBezTo>
                    <a:pt x="10079" y="44353"/>
                    <a:pt x="4675" y="51423"/>
                    <a:pt x="0" y="58903"/>
                  </a:cubicBezTo>
                  <a:cubicBezTo>
                    <a:pt x="4140" y="65114"/>
                    <a:pt x="7543" y="71413"/>
                    <a:pt x="14024" y="75733"/>
                  </a:cubicBezTo>
                  <a:cubicBezTo>
                    <a:pt x="16484" y="77373"/>
                    <a:pt x="19634" y="77603"/>
                    <a:pt x="22439" y="78538"/>
                  </a:cubicBezTo>
                  <a:cubicBezTo>
                    <a:pt x="25244" y="81343"/>
                    <a:pt x="28548" y="83724"/>
                    <a:pt x="30854" y="86952"/>
                  </a:cubicBezTo>
                  <a:cubicBezTo>
                    <a:pt x="33284" y="90354"/>
                    <a:pt x="33251" y="95495"/>
                    <a:pt x="36463" y="98172"/>
                  </a:cubicBezTo>
                  <a:cubicBezTo>
                    <a:pt x="39425" y="100640"/>
                    <a:pt x="43943" y="100042"/>
                    <a:pt x="47683" y="100977"/>
                  </a:cubicBezTo>
                  <a:cubicBezTo>
                    <a:pt x="49553" y="103782"/>
                    <a:pt x="52141" y="106224"/>
                    <a:pt x="53293" y="109392"/>
                  </a:cubicBezTo>
                  <a:cubicBezTo>
                    <a:pt x="55928" y="116638"/>
                    <a:pt x="55159" y="125091"/>
                    <a:pt x="58903" y="131831"/>
                  </a:cubicBezTo>
                  <a:cubicBezTo>
                    <a:pt x="60339" y="134415"/>
                    <a:pt x="64673" y="133314"/>
                    <a:pt x="67317" y="134636"/>
                  </a:cubicBezTo>
                  <a:cubicBezTo>
                    <a:pt x="72193" y="137074"/>
                    <a:pt x="76667" y="140245"/>
                    <a:pt x="81342" y="143050"/>
                  </a:cubicBezTo>
                  <a:cubicBezTo>
                    <a:pt x="96154" y="138115"/>
                    <a:pt x="87296" y="141886"/>
                    <a:pt x="106586" y="129026"/>
                  </a:cubicBezTo>
                  <a:lnTo>
                    <a:pt x="115001" y="123416"/>
                  </a:lnTo>
                  <a:cubicBezTo>
                    <a:pt x="117806" y="121546"/>
                    <a:pt x="120719" y="119829"/>
                    <a:pt x="123416" y="117806"/>
                  </a:cubicBezTo>
                  <a:cubicBezTo>
                    <a:pt x="137000" y="107618"/>
                    <a:pt x="130200" y="110870"/>
                    <a:pt x="143050" y="106587"/>
                  </a:cubicBezTo>
                  <a:cubicBezTo>
                    <a:pt x="145855" y="102847"/>
                    <a:pt x="148159" y="98673"/>
                    <a:pt x="151465" y="95367"/>
                  </a:cubicBezTo>
                  <a:cubicBezTo>
                    <a:pt x="153849" y="92983"/>
                    <a:pt x="157773" y="92389"/>
                    <a:pt x="159879" y="89757"/>
                  </a:cubicBezTo>
                  <a:cubicBezTo>
                    <a:pt x="161726" y="87448"/>
                    <a:pt x="161519" y="84060"/>
                    <a:pt x="162684" y="81343"/>
                  </a:cubicBezTo>
                  <a:cubicBezTo>
                    <a:pt x="164331" y="77500"/>
                    <a:pt x="166542" y="73920"/>
                    <a:pt x="168294" y="70123"/>
                  </a:cubicBezTo>
                  <a:cubicBezTo>
                    <a:pt x="179473" y="45902"/>
                    <a:pt x="177001" y="52419"/>
                    <a:pt x="182319" y="36464"/>
                  </a:cubicBezTo>
                  <a:cubicBezTo>
                    <a:pt x="178579" y="32724"/>
                    <a:pt x="175500" y="28178"/>
                    <a:pt x="171099" y="25244"/>
                  </a:cubicBezTo>
                  <a:cubicBezTo>
                    <a:pt x="166910" y="22451"/>
                    <a:pt x="161577" y="21887"/>
                    <a:pt x="157074" y="19635"/>
                  </a:cubicBezTo>
                  <a:cubicBezTo>
                    <a:pt x="154059" y="18128"/>
                    <a:pt x="151465" y="15895"/>
                    <a:pt x="148660" y="14025"/>
                  </a:cubicBezTo>
                  <a:cubicBezTo>
                    <a:pt x="144920" y="14960"/>
                    <a:pt x="140888" y="15106"/>
                    <a:pt x="137440" y="16830"/>
                  </a:cubicBezTo>
                  <a:cubicBezTo>
                    <a:pt x="131410" y="19845"/>
                    <a:pt x="120611" y="28049"/>
                    <a:pt x="120611" y="28049"/>
                  </a:cubicBezTo>
                  <a:cubicBezTo>
                    <a:pt x="102041" y="15670"/>
                    <a:pt x="107053" y="17765"/>
                    <a:pt x="98171" y="1402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34" name="자유형 133"/>
            <p:cNvSpPr/>
            <p:nvPr/>
          </p:nvSpPr>
          <p:spPr>
            <a:xfrm>
              <a:off x="4485626" y="4806236"/>
              <a:ext cx="134782" cy="143050"/>
            </a:xfrm>
            <a:custGeom>
              <a:avLst/>
              <a:gdLst>
                <a:gd name="connsiteX0" fmla="*/ 98171 w 182319"/>
                <a:gd name="connsiteY0" fmla="*/ 14025 h 143050"/>
                <a:gd name="connsiteX1" fmla="*/ 67317 w 182319"/>
                <a:gd name="connsiteY1" fmla="*/ 5610 h 143050"/>
                <a:gd name="connsiteX2" fmla="*/ 39268 w 182319"/>
                <a:gd name="connsiteY2" fmla="*/ 0 h 143050"/>
                <a:gd name="connsiteX3" fmla="*/ 28049 w 182319"/>
                <a:gd name="connsiteY3" fmla="*/ 2805 h 143050"/>
                <a:gd name="connsiteX4" fmla="*/ 25244 w 182319"/>
                <a:gd name="connsiteY4" fmla="*/ 11220 h 143050"/>
                <a:gd name="connsiteX5" fmla="*/ 19634 w 182319"/>
                <a:gd name="connsiteY5" fmla="*/ 19635 h 143050"/>
                <a:gd name="connsiteX6" fmla="*/ 14024 w 182319"/>
                <a:gd name="connsiteY6" fmla="*/ 36464 h 143050"/>
                <a:gd name="connsiteX7" fmla="*/ 0 w 182319"/>
                <a:gd name="connsiteY7" fmla="*/ 58903 h 143050"/>
                <a:gd name="connsiteX8" fmla="*/ 14024 w 182319"/>
                <a:gd name="connsiteY8" fmla="*/ 75733 h 143050"/>
                <a:gd name="connsiteX9" fmla="*/ 22439 w 182319"/>
                <a:gd name="connsiteY9" fmla="*/ 78538 h 143050"/>
                <a:gd name="connsiteX10" fmla="*/ 30854 w 182319"/>
                <a:gd name="connsiteY10" fmla="*/ 86952 h 143050"/>
                <a:gd name="connsiteX11" fmla="*/ 36463 w 182319"/>
                <a:gd name="connsiteY11" fmla="*/ 98172 h 143050"/>
                <a:gd name="connsiteX12" fmla="*/ 47683 w 182319"/>
                <a:gd name="connsiteY12" fmla="*/ 100977 h 143050"/>
                <a:gd name="connsiteX13" fmla="*/ 53293 w 182319"/>
                <a:gd name="connsiteY13" fmla="*/ 109392 h 143050"/>
                <a:gd name="connsiteX14" fmla="*/ 58903 w 182319"/>
                <a:gd name="connsiteY14" fmla="*/ 131831 h 143050"/>
                <a:gd name="connsiteX15" fmla="*/ 67317 w 182319"/>
                <a:gd name="connsiteY15" fmla="*/ 134636 h 143050"/>
                <a:gd name="connsiteX16" fmla="*/ 81342 w 182319"/>
                <a:gd name="connsiteY16" fmla="*/ 143050 h 143050"/>
                <a:gd name="connsiteX17" fmla="*/ 106586 w 182319"/>
                <a:gd name="connsiteY17" fmla="*/ 129026 h 143050"/>
                <a:gd name="connsiteX18" fmla="*/ 115001 w 182319"/>
                <a:gd name="connsiteY18" fmla="*/ 123416 h 143050"/>
                <a:gd name="connsiteX19" fmla="*/ 123416 w 182319"/>
                <a:gd name="connsiteY19" fmla="*/ 117806 h 143050"/>
                <a:gd name="connsiteX20" fmla="*/ 143050 w 182319"/>
                <a:gd name="connsiteY20" fmla="*/ 106587 h 143050"/>
                <a:gd name="connsiteX21" fmla="*/ 151465 w 182319"/>
                <a:gd name="connsiteY21" fmla="*/ 95367 h 143050"/>
                <a:gd name="connsiteX22" fmla="*/ 159879 w 182319"/>
                <a:gd name="connsiteY22" fmla="*/ 89757 h 143050"/>
                <a:gd name="connsiteX23" fmla="*/ 162684 w 182319"/>
                <a:gd name="connsiteY23" fmla="*/ 81343 h 143050"/>
                <a:gd name="connsiteX24" fmla="*/ 168294 w 182319"/>
                <a:gd name="connsiteY24" fmla="*/ 70123 h 143050"/>
                <a:gd name="connsiteX25" fmla="*/ 182319 w 182319"/>
                <a:gd name="connsiteY25" fmla="*/ 36464 h 143050"/>
                <a:gd name="connsiteX26" fmla="*/ 171099 w 182319"/>
                <a:gd name="connsiteY26" fmla="*/ 25244 h 143050"/>
                <a:gd name="connsiteX27" fmla="*/ 157074 w 182319"/>
                <a:gd name="connsiteY27" fmla="*/ 19635 h 143050"/>
                <a:gd name="connsiteX28" fmla="*/ 148660 w 182319"/>
                <a:gd name="connsiteY28" fmla="*/ 14025 h 143050"/>
                <a:gd name="connsiteX29" fmla="*/ 137440 w 182319"/>
                <a:gd name="connsiteY29" fmla="*/ 16830 h 143050"/>
                <a:gd name="connsiteX30" fmla="*/ 120611 w 182319"/>
                <a:gd name="connsiteY30" fmla="*/ 28049 h 143050"/>
                <a:gd name="connsiteX31" fmla="*/ 98171 w 182319"/>
                <a:gd name="connsiteY31" fmla="*/ 14025 h 14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2319" h="143050">
                  <a:moveTo>
                    <a:pt x="98171" y="14025"/>
                  </a:moveTo>
                  <a:cubicBezTo>
                    <a:pt x="89289" y="10285"/>
                    <a:pt x="77723" y="7923"/>
                    <a:pt x="67317" y="5610"/>
                  </a:cubicBezTo>
                  <a:cubicBezTo>
                    <a:pt x="28639" y="-2985"/>
                    <a:pt x="61163" y="7298"/>
                    <a:pt x="39268" y="0"/>
                  </a:cubicBezTo>
                  <a:cubicBezTo>
                    <a:pt x="35528" y="935"/>
                    <a:pt x="31059" y="397"/>
                    <a:pt x="28049" y="2805"/>
                  </a:cubicBezTo>
                  <a:cubicBezTo>
                    <a:pt x="25740" y="4652"/>
                    <a:pt x="26566" y="8575"/>
                    <a:pt x="25244" y="11220"/>
                  </a:cubicBezTo>
                  <a:cubicBezTo>
                    <a:pt x="23736" y="14235"/>
                    <a:pt x="21003" y="16554"/>
                    <a:pt x="19634" y="19635"/>
                  </a:cubicBezTo>
                  <a:cubicBezTo>
                    <a:pt x="17232" y="25038"/>
                    <a:pt x="16668" y="31175"/>
                    <a:pt x="14024" y="36464"/>
                  </a:cubicBezTo>
                  <a:cubicBezTo>
                    <a:pt x="10079" y="44353"/>
                    <a:pt x="4675" y="51423"/>
                    <a:pt x="0" y="58903"/>
                  </a:cubicBezTo>
                  <a:cubicBezTo>
                    <a:pt x="4140" y="65114"/>
                    <a:pt x="7543" y="71413"/>
                    <a:pt x="14024" y="75733"/>
                  </a:cubicBezTo>
                  <a:cubicBezTo>
                    <a:pt x="16484" y="77373"/>
                    <a:pt x="19634" y="77603"/>
                    <a:pt x="22439" y="78538"/>
                  </a:cubicBezTo>
                  <a:cubicBezTo>
                    <a:pt x="25244" y="81343"/>
                    <a:pt x="28548" y="83724"/>
                    <a:pt x="30854" y="86952"/>
                  </a:cubicBezTo>
                  <a:cubicBezTo>
                    <a:pt x="33284" y="90354"/>
                    <a:pt x="33251" y="95495"/>
                    <a:pt x="36463" y="98172"/>
                  </a:cubicBezTo>
                  <a:cubicBezTo>
                    <a:pt x="39425" y="100640"/>
                    <a:pt x="43943" y="100042"/>
                    <a:pt x="47683" y="100977"/>
                  </a:cubicBezTo>
                  <a:cubicBezTo>
                    <a:pt x="49553" y="103782"/>
                    <a:pt x="52141" y="106224"/>
                    <a:pt x="53293" y="109392"/>
                  </a:cubicBezTo>
                  <a:cubicBezTo>
                    <a:pt x="55928" y="116638"/>
                    <a:pt x="55159" y="125091"/>
                    <a:pt x="58903" y="131831"/>
                  </a:cubicBezTo>
                  <a:cubicBezTo>
                    <a:pt x="60339" y="134415"/>
                    <a:pt x="64673" y="133314"/>
                    <a:pt x="67317" y="134636"/>
                  </a:cubicBezTo>
                  <a:cubicBezTo>
                    <a:pt x="72193" y="137074"/>
                    <a:pt x="76667" y="140245"/>
                    <a:pt x="81342" y="143050"/>
                  </a:cubicBezTo>
                  <a:cubicBezTo>
                    <a:pt x="96154" y="138115"/>
                    <a:pt x="87296" y="141886"/>
                    <a:pt x="106586" y="129026"/>
                  </a:cubicBezTo>
                  <a:lnTo>
                    <a:pt x="115001" y="123416"/>
                  </a:lnTo>
                  <a:cubicBezTo>
                    <a:pt x="117806" y="121546"/>
                    <a:pt x="120719" y="119829"/>
                    <a:pt x="123416" y="117806"/>
                  </a:cubicBezTo>
                  <a:cubicBezTo>
                    <a:pt x="137000" y="107618"/>
                    <a:pt x="130200" y="110870"/>
                    <a:pt x="143050" y="106587"/>
                  </a:cubicBezTo>
                  <a:cubicBezTo>
                    <a:pt x="145855" y="102847"/>
                    <a:pt x="148159" y="98673"/>
                    <a:pt x="151465" y="95367"/>
                  </a:cubicBezTo>
                  <a:cubicBezTo>
                    <a:pt x="153849" y="92983"/>
                    <a:pt x="157773" y="92389"/>
                    <a:pt x="159879" y="89757"/>
                  </a:cubicBezTo>
                  <a:cubicBezTo>
                    <a:pt x="161726" y="87448"/>
                    <a:pt x="161519" y="84060"/>
                    <a:pt x="162684" y="81343"/>
                  </a:cubicBezTo>
                  <a:cubicBezTo>
                    <a:pt x="164331" y="77500"/>
                    <a:pt x="166542" y="73920"/>
                    <a:pt x="168294" y="70123"/>
                  </a:cubicBezTo>
                  <a:cubicBezTo>
                    <a:pt x="179473" y="45902"/>
                    <a:pt x="177001" y="52419"/>
                    <a:pt x="182319" y="36464"/>
                  </a:cubicBezTo>
                  <a:cubicBezTo>
                    <a:pt x="178579" y="32724"/>
                    <a:pt x="175500" y="28178"/>
                    <a:pt x="171099" y="25244"/>
                  </a:cubicBezTo>
                  <a:cubicBezTo>
                    <a:pt x="166910" y="22451"/>
                    <a:pt x="161577" y="21887"/>
                    <a:pt x="157074" y="19635"/>
                  </a:cubicBezTo>
                  <a:cubicBezTo>
                    <a:pt x="154059" y="18128"/>
                    <a:pt x="151465" y="15895"/>
                    <a:pt x="148660" y="14025"/>
                  </a:cubicBezTo>
                  <a:cubicBezTo>
                    <a:pt x="144920" y="14960"/>
                    <a:pt x="140888" y="15106"/>
                    <a:pt x="137440" y="16830"/>
                  </a:cubicBezTo>
                  <a:cubicBezTo>
                    <a:pt x="131410" y="19845"/>
                    <a:pt x="120611" y="28049"/>
                    <a:pt x="120611" y="28049"/>
                  </a:cubicBezTo>
                  <a:cubicBezTo>
                    <a:pt x="102041" y="15670"/>
                    <a:pt x="107053" y="17765"/>
                    <a:pt x="98171" y="1402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35" name="자유형 134"/>
            <p:cNvSpPr/>
            <p:nvPr/>
          </p:nvSpPr>
          <p:spPr>
            <a:xfrm>
              <a:off x="4690472" y="4621430"/>
              <a:ext cx="72659" cy="126221"/>
            </a:xfrm>
            <a:custGeom>
              <a:avLst/>
              <a:gdLst>
                <a:gd name="connsiteX0" fmla="*/ 25359 w 98286"/>
                <a:gd name="connsiteY0" fmla="*/ 14024 h 126221"/>
                <a:gd name="connsiteX1" fmla="*/ 8529 w 98286"/>
                <a:gd name="connsiteY1" fmla="*/ 22439 h 126221"/>
                <a:gd name="connsiteX2" fmla="*/ 114 w 98286"/>
                <a:gd name="connsiteY2" fmla="*/ 28049 h 126221"/>
                <a:gd name="connsiteX3" fmla="*/ 8529 w 98286"/>
                <a:gd name="connsiteY3" fmla="*/ 44878 h 126221"/>
                <a:gd name="connsiteX4" fmla="*/ 25359 w 98286"/>
                <a:gd name="connsiteY4" fmla="*/ 50488 h 126221"/>
                <a:gd name="connsiteX5" fmla="*/ 33773 w 98286"/>
                <a:gd name="connsiteY5" fmla="*/ 53293 h 126221"/>
                <a:gd name="connsiteX6" fmla="*/ 42188 w 98286"/>
                <a:gd name="connsiteY6" fmla="*/ 58903 h 126221"/>
                <a:gd name="connsiteX7" fmla="*/ 28164 w 98286"/>
                <a:gd name="connsiteY7" fmla="*/ 75732 h 126221"/>
                <a:gd name="connsiteX8" fmla="*/ 19749 w 98286"/>
                <a:gd name="connsiteY8" fmla="*/ 86952 h 126221"/>
                <a:gd name="connsiteX9" fmla="*/ 16944 w 98286"/>
                <a:gd name="connsiteY9" fmla="*/ 98172 h 126221"/>
                <a:gd name="connsiteX10" fmla="*/ 16944 w 98286"/>
                <a:gd name="connsiteY10" fmla="*/ 120611 h 126221"/>
                <a:gd name="connsiteX11" fmla="*/ 33773 w 98286"/>
                <a:gd name="connsiteY11" fmla="*/ 126221 h 126221"/>
                <a:gd name="connsiteX12" fmla="*/ 56213 w 98286"/>
                <a:gd name="connsiteY12" fmla="*/ 123416 h 126221"/>
                <a:gd name="connsiteX13" fmla="*/ 64627 w 98286"/>
                <a:gd name="connsiteY13" fmla="*/ 120611 h 126221"/>
                <a:gd name="connsiteX14" fmla="*/ 75847 w 98286"/>
                <a:gd name="connsiteY14" fmla="*/ 109391 h 126221"/>
                <a:gd name="connsiteX15" fmla="*/ 89871 w 98286"/>
                <a:gd name="connsiteY15" fmla="*/ 112196 h 126221"/>
                <a:gd name="connsiteX16" fmla="*/ 81457 w 98286"/>
                <a:gd name="connsiteY16" fmla="*/ 86952 h 126221"/>
                <a:gd name="connsiteX17" fmla="*/ 89871 w 98286"/>
                <a:gd name="connsiteY17" fmla="*/ 81342 h 126221"/>
                <a:gd name="connsiteX18" fmla="*/ 98286 w 98286"/>
                <a:gd name="connsiteY18" fmla="*/ 61708 h 126221"/>
                <a:gd name="connsiteX19" fmla="*/ 92676 w 98286"/>
                <a:gd name="connsiteY19" fmla="*/ 53293 h 126221"/>
                <a:gd name="connsiteX20" fmla="*/ 73042 w 98286"/>
                <a:gd name="connsiteY20" fmla="*/ 50488 h 126221"/>
                <a:gd name="connsiteX21" fmla="*/ 70237 w 98286"/>
                <a:gd name="connsiteY21" fmla="*/ 30854 h 126221"/>
                <a:gd name="connsiteX22" fmla="*/ 56213 w 98286"/>
                <a:gd name="connsiteY22" fmla="*/ 14024 h 126221"/>
                <a:gd name="connsiteX23" fmla="*/ 39383 w 98286"/>
                <a:gd name="connsiteY23" fmla="*/ 0 h 126221"/>
                <a:gd name="connsiteX24" fmla="*/ 30968 w 98286"/>
                <a:gd name="connsiteY24" fmla="*/ 5610 h 126221"/>
                <a:gd name="connsiteX25" fmla="*/ 25359 w 98286"/>
                <a:gd name="connsiteY25" fmla="*/ 14024 h 126221"/>
                <a:gd name="connsiteX26" fmla="*/ 25359 w 98286"/>
                <a:gd name="connsiteY26" fmla="*/ 14024 h 126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8286" h="126221">
                  <a:moveTo>
                    <a:pt x="25359" y="14024"/>
                  </a:moveTo>
                  <a:cubicBezTo>
                    <a:pt x="22554" y="15427"/>
                    <a:pt x="14012" y="19393"/>
                    <a:pt x="8529" y="22439"/>
                  </a:cubicBezTo>
                  <a:cubicBezTo>
                    <a:pt x="5582" y="24076"/>
                    <a:pt x="1366" y="24919"/>
                    <a:pt x="114" y="28049"/>
                  </a:cubicBezTo>
                  <a:cubicBezTo>
                    <a:pt x="-1048" y="30953"/>
                    <a:pt x="7016" y="43933"/>
                    <a:pt x="8529" y="44878"/>
                  </a:cubicBezTo>
                  <a:cubicBezTo>
                    <a:pt x="13544" y="48012"/>
                    <a:pt x="19749" y="48618"/>
                    <a:pt x="25359" y="50488"/>
                  </a:cubicBezTo>
                  <a:cubicBezTo>
                    <a:pt x="28164" y="51423"/>
                    <a:pt x="31313" y="51653"/>
                    <a:pt x="33773" y="53293"/>
                  </a:cubicBezTo>
                  <a:lnTo>
                    <a:pt x="42188" y="58903"/>
                  </a:lnTo>
                  <a:cubicBezTo>
                    <a:pt x="29789" y="77502"/>
                    <a:pt x="44361" y="56835"/>
                    <a:pt x="28164" y="75732"/>
                  </a:cubicBezTo>
                  <a:cubicBezTo>
                    <a:pt x="25122" y="79282"/>
                    <a:pt x="22554" y="83212"/>
                    <a:pt x="19749" y="86952"/>
                  </a:cubicBezTo>
                  <a:cubicBezTo>
                    <a:pt x="18814" y="90692"/>
                    <a:pt x="18003" y="94465"/>
                    <a:pt x="16944" y="98172"/>
                  </a:cubicBezTo>
                  <a:cubicBezTo>
                    <a:pt x="14976" y="105058"/>
                    <a:pt x="9777" y="113444"/>
                    <a:pt x="16944" y="120611"/>
                  </a:cubicBezTo>
                  <a:cubicBezTo>
                    <a:pt x="21125" y="124792"/>
                    <a:pt x="33773" y="126221"/>
                    <a:pt x="33773" y="126221"/>
                  </a:cubicBezTo>
                  <a:cubicBezTo>
                    <a:pt x="41253" y="125286"/>
                    <a:pt x="48796" y="124765"/>
                    <a:pt x="56213" y="123416"/>
                  </a:cubicBezTo>
                  <a:cubicBezTo>
                    <a:pt x="59122" y="122887"/>
                    <a:pt x="62537" y="122702"/>
                    <a:pt x="64627" y="120611"/>
                  </a:cubicBezTo>
                  <a:cubicBezTo>
                    <a:pt x="79585" y="105652"/>
                    <a:pt x="53409" y="116870"/>
                    <a:pt x="75847" y="109391"/>
                  </a:cubicBezTo>
                  <a:cubicBezTo>
                    <a:pt x="80522" y="110326"/>
                    <a:pt x="86500" y="115567"/>
                    <a:pt x="89871" y="112196"/>
                  </a:cubicBezTo>
                  <a:cubicBezTo>
                    <a:pt x="93497" y="108571"/>
                    <a:pt x="82840" y="89718"/>
                    <a:pt x="81457" y="86952"/>
                  </a:cubicBezTo>
                  <a:cubicBezTo>
                    <a:pt x="84262" y="85082"/>
                    <a:pt x="87713" y="83932"/>
                    <a:pt x="89871" y="81342"/>
                  </a:cubicBezTo>
                  <a:cubicBezTo>
                    <a:pt x="93723" y="76719"/>
                    <a:pt x="96337" y="67555"/>
                    <a:pt x="98286" y="61708"/>
                  </a:cubicBezTo>
                  <a:cubicBezTo>
                    <a:pt x="96416" y="58903"/>
                    <a:pt x="95757" y="54662"/>
                    <a:pt x="92676" y="53293"/>
                  </a:cubicBezTo>
                  <a:cubicBezTo>
                    <a:pt x="86635" y="50608"/>
                    <a:pt x="77717" y="55163"/>
                    <a:pt x="73042" y="50488"/>
                  </a:cubicBezTo>
                  <a:cubicBezTo>
                    <a:pt x="68367" y="45813"/>
                    <a:pt x="72137" y="37186"/>
                    <a:pt x="70237" y="30854"/>
                  </a:cubicBezTo>
                  <a:cubicBezTo>
                    <a:pt x="68330" y="24497"/>
                    <a:pt x="60065" y="18518"/>
                    <a:pt x="56213" y="14024"/>
                  </a:cubicBezTo>
                  <a:cubicBezTo>
                    <a:pt x="43988" y="-239"/>
                    <a:pt x="53521" y="4713"/>
                    <a:pt x="39383" y="0"/>
                  </a:cubicBezTo>
                  <a:cubicBezTo>
                    <a:pt x="36578" y="1870"/>
                    <a:pt x="33352" y="3226"/>
                    <a:pt x="30968" y="5610"/>
                  </a:cubicBezTo>
                  <a:cubicBezTo>
                    <a:pt x="28585" y="7993"/>
                    <a:pt x="27991" y="11918"/>
                    <a:pt x="25359" y="14024"/>
                  </a:cubicBezTo>
                  <a:lnTo>
                    <a:pt x="25359" y="14024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36" name="자유형 135"/>
            <p:cNvSpPr/>
            <p:nvPr/>
          </p:nvSpPr>
          <p:spPr>
            <a:xfrm>
              <a:off x="4230683" y="5033028"/>
              <a:ext cx="84476" cy="87354"/>
            </a:xfrm>
            <a:custGeom>
              <a:avLst/>
              <a:gdLst>
                <a:gd name="connsiteX0" fmla="*/ 45713 w 114270"/>
                <a:gd name="connsiteY0" fmla="*/ 14427 h 87354"/>
                <a:gd name="connsiteX1" fmla="*/ 835 w 114270"/>
                <a:gd name="connsiteY1" fmla="*/ 28451 h 87354"/>
                <a:gd name="connsiteX2" fmla="*/ 12054 w 114270"/>
                <a:gd name="connsiteY2" fmla="*/ 53695 h 87354"/>
                <a:gd name="connsiteX3" fmla="*/ 20469 w 114270"/>
                <a:gd name="connsiteY3" fmla="*/ 64915 h 87354"/>
                <a:gd name="connsiteX4" fmla="*/ 23274 w 114270"/>
                <a:gd name="connsiteY4" fmla="*/ 76135 h 87354"/>
                <a:gd name="connsiteX5" fmla="*/ 31689 w 114270"/>
                <a:gd name="connsiteY5" fmla="*/ 78940 h 87354"/>
                <a:gd name="connsiteX6" fmla="*/ 48518 w 114270"/>
                <a:gd name="connsiteY6" fmla="*/ 87354 h 87354"/>
                <a:gd name="connsiteX7" fmla="*/ 87787 w 114270"/>
                <a:gd name="connsiteY7" fmla="*/ 84549 h 87354"/>
                <a:gd name="connsiteX8" fmla="*/ 99006 w 114270"/>
                <a:gd name="connsiteY8" fmla="*/ 70525 h 87354"/>
                <a:gd name="connsiteX9" fmla="*/ 107421 w 114270"/>
                <a:gd name="connsiteY9" fmla="*/ 59305 h 87354"/>
                <a:gd name="connsiteX10" fmla="*/ 113031 w 114270"/>
                <a:gd name="connsiteY10" fmla="*/ 36866 h 87354"/>
                <a:gd name="connsiteX11" fmla="*/ 96201 w 114270"/>
                <a:gd name="connsiteY11" fmla="*/ 20037 h 87354"/>
                <a:gd name="connsiteX12" fmla="*/ 79372 w 114270"/>
                <a:gd name="connsiteY12" fmla="*/ 8817 h 87354"/>
                <a:gd name="connsiteX13" fmla="*/ 73762 w 114270"/>
                <a:gd name="connsiteY13" fmla="*/ 402 h 87354"/>
                <a:gd name="connsiteX14" fmla="*/ 59738 w 114270"/>
                <a:gd name="connsiteY14" fmla="*/ 3207 h 87354"/>
                <a:gd name="connsiteX15" fmla="*/ 45713 w 114270"/>
                <a:gd name="connsiteY15" fmla="*/ 14427 h 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270" h="87354">
                  <a:moveTo>
                    <a:pt x="45713" y="14427"/>
                  </a:moveTo>
                  <a:cubicBezTo>
                    <a:pt x="35896" y="18634"/>
                    <a:pt x="13159" y="18768"/>
                    <a:pt x="835" y="28451"/>
                  </a:cubicBezTo>
                  <a:cubicBezTo>
                    <a:pt x="-3340" y="31732"/>
                    <a:pt x="9349" y="49908"/>
                    <a:pt x="12054" y="53695"/>
                  </a:cubicBezTo>
                  <a:cubicBezTo>
                    <a:pt x="14771" y="57499"/>
                    <a:pt x="17664" y="61175"/>
                    <a:pt x="20469" y="64915"/>
                  </a:cubicBezTo>
                  <a:cubicBezTo>
                    <a:pt x="21404" y="68655"/>
                    <a:pt x="20866" y="73125"/>
                    <a:pt x="23274" y="76135"/>
                  </a:cubicBezTo>
                  <a:cubicBezTo>
                    <a:pt x="25121" y="78444"/>
                    <a:pt x="29044" y="77618"/>
                    <a:pt x="31689" y="78940"/>
                  </a:cubicBezTo>
                  <a:cubicBezTo>
                    <a:pt x="53439" y="89814"/>
                    <a:pt x="27366" y="80303"/>
                    <a:pt x="48518" y="87354"/>
                  </a:cubicBezTo>
                  <a:cubicBezTo>
                    <a:pt x="61608" y="86419"/>
                    <a:pt x="74864" y="86829"/>
                    <a:pt x="87787" y="84549"/>
                  </a:cubicBezTo>
                  <a:cubicBezTo>
                    <a:pt x="98779" y="82609"/>
                    <a:pt x="95031" y="77481"/>
                    <a:pt x="99006" y="70525"/>
                  </a:cubicBezTo>
                  <a:cubicBezTo>
                    <a:pt x="101325" y="66466"/>
                    <a:pt x="104616" y="63045"/>
                    <a:pt x="107421" y="59305"/>
                  </a:cubicBezTo>
                  <a:cubicBezTo>
                    <a:pt x="109291" y="51825"/>
                    <a:pt x="117308" y="43281"/>
                    <a:pt x="113031" y="36866"/>
                  </a:cubicBezTo>
                  <a:cubicBezTo>
                    <a:pt x="103154" y="22050"/>
                    <a:pt x="112439" y="33955"/>
                    <a:pt x="96201" y="20037"/>
                  </a:cubicBezTo>
                  <a:cubicBezTo>
                    <a:pt x="82829" y="8575"/>
                    <a:pt x="93687" y="13589"/>
                    <a:pt x="79372" y="8817"/>
                  </a:cubicBezTo>
                  <a:cubicBezTo>
                    <a:pt x="77502" y="6012"/>
                    <a:pt x="77003" y="1328"/>
                    <a:pt x="73762" y="402"/>
                  </a:cubicBezTo>
                  <a:cubicBezTo>
                    <a:pt x="69178" y="-908"/>
                    <a:pt x="64078" y="1234"/>
                    <a:pt x="59738" y="3207"/>
                  </a:cubicBezTo>
                  <a:cubicBezTo>
                    <a:pt x="48780" y="8188"/>
                    <a:pt x="55530" y="10220"/>
                    <a:pt x="45713" y="14427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37" name="자유형 136"/>
            <p:cNvSpPr/>
            <p:nvPr/>
          </p:nvSpPr>
          <p:spPr>
            <a:xfrm>
              <a:off x="5079624" y="4420063"/>
              <a:ext cx="72659" cy="126221"/>
            </a:xfrm>
            <a:custGeom>
              <a:avLst/>
              <a:gdLst>
                <a:gd name="connsiteX0" fmla="*/ 25359 w 98286"/>
                <a:gd name="connsiteY0" fmla="*/ 14024 h 126221"/>
                <a:gd name="connsiteX1" fmla="*/ 8529 w 98286"/>
                <a:gd name="connsiteY1" fmla="*/ 22439 h 126221"/>
                <a:gd name="connsiteX2" fmla="*/ 114 w 98286"/>
                <a:gd name="connsiteY2" fmla="*/ 28049 h 126221"/>
                <a:gd name="connsiteX3" fmla="*/ 8529 w 98286"/>
                <a:gd name="connsiteY3" fmla="*/ 44878 h 126221"/>
                <a:gd name="connsiteX4" fmla="*/ 25359 w 98286"/>
                <a:gd name="connsiteY4" fmla="*/ 50488 h 126221"/>
                <a:gd name="connsiteX5" fmla="*/ 33773 w 98286"/>
                <a:gd name="connsiteY5" fmla="*/ 53293 h 126221"/>
                <a:gd name="connsiteX6" fmla="*/ 42188 w 98286"/>
                <a:gd name="connsiteY6" fmla="*/ 58903 h 126221"/>
                <a:gd name="connsiteX7" fmla="*/ 28164 w 98286"/>
                <a:gd name="connsiteY7" fmla="*/ 75732 h 126221"/>
                <a:gd name="connsiteX8" fmla="*/ 19749 w 98286"/>
                <a:gd name="connsiteY8" fmla="*/ 86952 h 126221"/>
                <a:gd name="connsiteX9" fmla="*/ 16944 w 98286"/>
                <a:gd name="connsiteY9" fmla="*/ 98172 h 126221"/>
                <a:gd name="connsiteX10" fmla="*/ 16944 w 98286"/>
                <a:gd name="connsiteY10" fmla="*/ 120611 h 126221"/>
                <a:gd name="connsiteX11" fmla="*/ 33773 w 98286"/>
                <a:gd name="connsiteY11" fmla="*/ 126221 h 126221"/>
                <a:gd name="connsiteX12" fmla="*/ 56213 w 98286"/>
                <a:gd name="connsiteY12" fmla="*/ 123416 h 126221"/>
                <a:gd name="connsiteX13" fmla="*/ 64627 w 98286"/>
                <a:gd name="connsiteY13" fmla="*/ 120611 h 126221"/>
                <a:gd name="connsiteX14" fmla="*/ 75847 w 98286"/>
                <a:gd name="connsiteY14" fmla="*/ 109391 h 126221"/>
                <a:gd name="connsiteX15" fmla="*/ 89871 w 98286"/>
                <a:gd name="connsiteY15" fmla="*/ 112196 h 126221"/>
                <a:gd name="connsiteX16" fmla="*/ 81457 w 98286"/>
                <a:gd name="connsiteY16" fmla="*/ 86952 h 126221"/>
                <a:gd name="connsiteX17" fmla="*/ 89871 w 98286"/>
                <a:gd name="connsiteY17" fmla="*/ 81342 h 126221"/>
                <a:gd name="connsiteX18" fmla="*/ 98286 w 98286"/>
                <a:gd name="connsiteY18" fmla="*/ 61708 h 126221"/>
                <a:gd name="connsiteX19" fmla="*/ 92676 w 98286"/>
                <a:gd name="connsiteY19" fmla="*/ 53293 h 126221"/>
                <a:gd name="connsiteX20" fmla="*/ 73042 w 98286"/>
                <a:gd name="connsiteY20" fmla="*/ 50488 h 126221"/>
                <a:gd name="connsiteX21" fmla="*/ 70237 w 98286"/>
                <a:gd name="connsiteY21" fmla="*/ 30854 h 126221"/>
                <a:gd name="connsiteX22" fmla="*/ 56213 w 98286"/>
                <a:gd name="connsiteY22" fmla="*/ 14024 h 126221"/>
                <a:gd name="connsiteX23" fmla="*/ 39383 w 98286"/>
                <a:gd name="connsiteY23" fmla="*/ 0 h 126221"/>
                <a:gd name="connsiteX24" fmla="*/ 30968 w 98286"/>
                <a:gd name="connsiteY24" fmla="*/ 5610 h 126221"/>
                <a:gd name="connsiteX25" fmla="*/ 25359 w 98286"/>
                <a:gd name="connsiteY25" fmla="*/ 14024 h 126221"/>
                <a:gd name="connsiteX26" fmla="*/ 25359 w 98286"/>
                <a:gd name="connsiteY26" fmla="*/ 14024 h 126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8286" h="126221">
                  <a:moveTo>
                    <a:pt x="25359" y="14024"/>
                  </a:moveTo>
                  <a:cubicBezTo>
                    <a:pt x="22554" y="15427"/>
                    <a:pt x="14012" y="19393"/>
                    <a:pt x="8529" y="22439"/>
                  </a:cubicBezTo>
                  <a:cubicBezTo>
                    <a:pt x="5582" y="24076"/>
                    <a:pt x="1366" y="24919"/>
                    <a:pt x="114" y="28049"/>
                  </a:cubicBezTo>
                  <a:cubicBezTo>
                    <a:pt x="-1048" y="30953"/>
                    <a:pt x="7016" y="43933"/>
                    <a:pt x="8529" y="44878"/>
                  </a:cubicBezTo>
                  <a:cubicBezTo>
                    <a:pt x="13544" y="48012"/>
                    <a:pt x="19749" y="48618"/>
                    <a:pt x="25359" y="50488"/>
                  </a:cubicBezTo>
                  <a:cubicBezTo>
                    <a:pt x="28164" y="51423"/>
                    <a:pt x="31313" y="51653"/>
                    <a:pt x="33773" y="53293"/>
                  </a:cubicBezTo>
                  <a:lnTo>
                    <a:pt x="42188" y="58903"/>
                  </a:lnTo>
                  <a:cubicBezTo>
                    <a:pt x="29789" y="77502"/>
                    <a:pt x="44361" y="56835"/>
                    <a:pt x="28164" y="75732"/>
                  </a:cubicBezTo>
                  <a:cubicBezTo>
                    <a:pt x="25122" y="79282"/>
                    <a:pt x="22554" y="83212"/>
                    <a:pt x="19749" y="86952"/>
                  </a:cubicBezTo>
                  <a:cubicBezTo>
                    <a:pt x="18814" y="90692"/>
                    <a:pt x="18003" y="94465"/>
                    <a:pt x="16944" y="98172"/>
                  </a:cubicBezTo>
                  <a:cubicBezTo>
                    <a:pt x="14976" y="105058"/>
                    <a:pt x="9777" y="113444"/>
                    <a:pt x="16944" y="120611"/>
                  </a:cubicBezTo>
                  <a:cubicBezTo>
                    <a:pt x="21125" y="124792"/>
                    <a:pt x="33773" y="126221"/>
                    <a:pt x="33773" y="126221"/>
                  </a:cubicBezTo>
                  <a:cubicBezTo>
                    <a:pt x="41253" y="125286"/>
                    <a:pt x="48796" y="124765"/>
                    <a:pt x="56213" y="123416"/>
                  </a:cubicBezTo>
                  <a:cubicBezTo>
                    <a:pt x="59122" y="122887"/>
                    <a:pt x="62537" y="122702"/>
                    <a:pt x="64627" y="120611"/>
                  </a:cubicBezTo>
                  <a:cubicBezTo>
                    <a:pt x="79585" y="105652"/>
                    <a:pt x="53409" y="116870"/>
                    <a:pt x="75847" y="109391"/>
                  </a:cubicBezTo>
                  <a:cubicBezTo>
                    <a:pt x="80522" y="110326"/>
                    <a:pt x="86500" y="115567"/>
                    <a:pt x="89871" y="112196"/>
                  </a:cubicBezTo>
                  <a:cubicBezTo>
                    <a:pt x="93497" y="108571"/>
                    <a:pt x="82840" y="89718"/>
                    <a:pt x="81457" y="86952"/>
                  </a:cubicBezTo>
                  <a:cubicBezTo>
                    <a:pt x="84262" y="85082"/>
                    <a:pt x="87713" y="83932"/>
                    <a:pt x="89871" y="81342"/>
                  </a:cubicBezTo>
                  <a:cubicBezTo>
                    <a:pt x="93723" y="76719"/>
                    <a:pt x="96337" y="67555"/>
                    <a:pt x="98286" y="61708"/>
                  </a:cubicBezTo>
                  <a:cubicBezTo>
                    <a:pt x="96416" y="58903"/>
                    <a:pt x="95757" y="54662"/>
                    <a:pt x="92676" y="53293"/>
                  </a:cubicBezTo>
                  <a:cubicBezTo>
                    <a:pt x="86635" y="50608"/>
                    <a:pt x="77717" y="55163"/>
                    <a:pt x="73042" y="50488"/>
                  </a:cubicBezTo>
                  <a:cubicBezTo>
                    <a:pt x="68367" y="45813"/>
                    <a:pt x="72137" y="37186"/>
                    <a:pt x="70237" y="30854"/>
                  </a:cubicBezTo>
                  <a:cubicBezTo>
                    <a:pt x="68330" y="24497"/>
                    <a:pt x="60065" y="18518"/>
                    <a:pt x="56213" y="14024"/>
                  </a:cubicBezTo>
                  <a:cubicBezTo>
                    <a:pt x="43988" y="-239"/>
                    <a:pt x="53521" y="4713"/>
                    <a:pt x="39383" y="0"/>
                  </a:cubicBezTo>
                  <a:cubicBezTo>
                    <a:pt x="36578" y="1870"/>
                    <a:pt x="33352" y="3226"/>
                    <a:pt x="30968" y="5610"/>
                  </a:cubicBezTo>
                  <a:cubicBezTo>
                    <a:pt x="28585" y="7993"/>
                    <a:pt x="27991" y="11918"/>
                    <a:pt x="25359" y="14024"/>
                  </a:cubicBezTo>
                  <a:lnTo>
                    <a:pt x="25359" y="14024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38" name="자유형 137"/>
            <p:cNvSpPr/>
            <p:nvPr/>
          </p:nvSpPr>
          <p:spPr>
            <a:xfrm>
              <a:off x="5564733" y="4153457"/>
              <a:ext cx="134782" cy="143050"/>
            </a:xfrm>
            <a:custGeom>
              <a:avLst/>
              <a:gdLst>
                <a:gd name="connsiteX0" fmla="*/ 98171 w 182319"/>
                <a:gd name="connsiteY0" fmla="*/ 14025 h 143050"/>
                <a:gd name="connsiteX1" fmla="*/ 67317 w 182319"/>
                <a:gd name="connsiteY1" fmla="*/ 5610 h 143050"/>
                <a:gd name="connsiteX2" fmla="*/ 39268 w 182319"/>
                <a:gd name="connsiteY2" fmla="*/ 0 h 143050"/>
                <a:gd name="connsiteX3" fmla="*/ 28049 w 182319"/>
                <a:gd name="connsiteY3" fmla="*/ 2805 h 143050"/>
                <a:gd name="connsiteX4" fmla="*/ 25244 w 182319"/>
                <a:gd name="connsiteY4" fmla="*/ 11220 h 143050"/>
                <a:gd name="connsiteX5" fmla="*/ 19634 w 182319"/>
                <a:gd name="connsiteY5" fmla="*/ 19635 h 143050"/>
                <a:gd name="connsiteX6" fmla="*/ 14024 w 182319"/>
                <a:gd name="connsiteY6" fmla="*/ 36464 h 143050"/>
                <a:gd name="connsiteX7" fmla="*/ 0 w 182319"/>
                <a:gd name="connsiteY7" fmla="*/ 58903 h 143050"/>
                <a:gd name="connsiteX8" fmla="*/ 14024 w 182319"/>
                <a:gd name="connsiteY8" fmla="*/ 75733 h 143050"/>
                <a:gd name="connsiteX9" fmla="*/ 22439 w 182319"/>
                <a:gd name="connsiteY9" fmla="*/ 78538 h 143050"/>
                <a:gd name="connsiteX10" fmla="*/ 30854 w 182319"/>
                <a:gd name="connsiteY10" fmla="*/ 86952 h 143050"/>
                <a:gd name="connsiteX11" fmla="*/ 36463 w 182319"/>
                <a:gd name="connsiteY11" fmla="*/ 98172 h 143050"/>
                <a:gd name="connsiteX12" fmla="*/ 47683 w 182319"/>
                <a:gd name="connsiteY12" fmla="*/ 100977 h 143050"/>
                <a:gd name="connsiteX13" fmla="*/ 53293 w 182319"/>
                <a:gd name="connsiteY13" fmla="*/ 109392 h 143050"/>
                <a:gd name="connsiteX14" fmla="*/ 58903 w 182319"/>
                <a:gd name="connsiteY14" fmla="*/ 131831 h 143050"/>
                <a:gd name="connsiteX15" fmla="*/ 67317 w 182319"/>
                <a:gd name="connsiteY15" fmla="*/ 134636 h 143050"/>
                <a:gd name="connsiteX16" fmla="*/ 81342 w 182319"/>
                <a:gd name="connsiteY16" fmla="*/ 143050 h 143050"/>
                <a:gd name="connsiteX17" fmla="*/ 106586 w 182319"/>
                <a:gd name="connsiteY17" fmla="*/ 129026 h 143050"/>
                <a:gd name="connsiteX18" fmla="*/ 115001 w 182319"/>
                <a:gd name="connsiteY18" fmla="*/ 123416 h 143050"/>
                <a:gd name="connsiteX19" fmla="*/ 123416 w 182319"/>
                <a:gd name="connsiteY19" fmla="*/ 117806 h 143050"/>
                <a:gd name="connsiteX20" fmla="*/ 143050 w 182319"/>
                <a:gd name="connsiteY20" fmla="*/ 106587 h 143050"/>
                <a:gd name="connsiteX21" fmla="*/ 151465 w 182319"/>
                <a:gd name="connsiteY21" fmla="*/ 95367 h 143050"/>
                <a:gd name="connsiteX22" fmla="*/ 159879 w 182319"/>
                <a:gd name="connsiteY22" fmla="*/ 89757 h 143050"/>
                <a:gd name="connsiteX23" fmla="*/ 162684 w 182319"/>
                <a:gd name="connsiteY23" fmla="*/ 81343 h 143050"/>
                <a:gd name="connsiteX24" fmla="*/ 168294 w 182319"/>
                <a:gd name="connsiteY24" fmla="*/ 70123 h 143050"/>
                <a:gd name="connsiteX25" fmla="*/ 182319 w 182319"/>
                <a:gd name="connsiteY25" fmla="*/ 36464 h 143050"/>
                <a:gd name="connsiteX26" fmla="*/ 171099 w 182319"/>
                <a:gd name="connsiteY26" fmla="*/ 25244 h 143050"/>
                <a:gd name="connsiteX27" fmla="*/ 157074 w 182319"/>
                <a:gd name="connsiteY27" fmla="*/ 19635 h 143050"/>
                <a:gd name="connsiteX28" fmla="*/ 148660 w 182319"/>
                <a:gd name="connsiteY28" fmla="*/ 14025 h 143050"/>
                <a:gd name="connsiteX29" fmla="*/ 137440 w 182319"/>
                <a:gd name="connsiteY29" fmla="*/ 16830 h 143050"/>
                <a:gd name="connsiteX30" fmla="*/ 120611 w 182319"/>
                <a:gd name="connsiteY30" fmla="*/ 28049 h 143050"/>
                <a:gd name="connsiteX31" fmla="*/ 98171 w 182319"/>
                <a:gd name="connsiteY31" fmla="*/ 14025 h 14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2319" h="143050">
                  <a:moveTo>
                    <a:pt x="98171" y="14025"/>
                  </a:moveTo>
                  <a:cubicBezTo>
                    <a:pt x="89289" y="10285"/>
                    <a:pt x="77723" y="7923"/>
                    <a:pt x="67317" y="5610"/>
                  </a:cubicBezTo>
                  <a:cubicBezTo>
                    <a:pt x="28639" y="-2985"/>
                    <a:pt x="61163" y="7298"/>
                    <a:pt x="39268" y="0"/>
                  </a:cubicBezTo>
                  <a:cubicBezTo>
                    <a:pt x="35528" y="935"/>
                    <a:pt x="31059" y="397"/>
                    <a:pt x="28049" y="2805"/>
                  </a:cubicBezTo>
                  <a:cubicBezTo>
                    <a:pt x="25740" y="4652"/>
                    <a:pt x="26566" y="8575"/>
                    <a:pt x="25244" y="11220"/>
                  </a:cubicBezTo>
                  <a:cubicBezTo>
                    <a:pt x="23736" y="14235"/>
                    <a:pt x="21003" y="16554"/>
                    <a:pt x="19634" y="19635"/>
                  </a:cubicBezTo>
                  <a:cubicBezTo>
                    <a:pt x="17232" y="25038"/>
                    <a:pt x="16668" y="31175"/>
                    <a:pt x="14024" y="36464"/>
                  </a:cubicBezTo>
                  <a:cubicBezTo>
                    <a:pt x="10079" y="44353"/>
                    <a:pt x="4675" y="51423"/>
                    <a:pt x="0" y="58903"/>
                  </a:cubicBezTo>
                  <a:cubicBezTo>
                    <a:pt x="4140" y="65114"/>
                    <a:pt x="7543" y="71413"/>
                    <a:pt x="14024" y="75733"/>
                  </a:cubicBezTo>
                  <a:cubicBezTo>
                    <a:pt x="16484" y="77373"/>
                    <a:pt x="19634" y="77603"/>
                    <a:pt x="22439" y="78538"/>
                  </a:cubicBezTo>
                  <a:cubicBezTo>
                    <a:pt x="25244" y="81343"/>
                    <a:pt x="28548" y="83724"/>
                    <a:pt x="30854" y="86952"/>
                  </a:cubicBezTo>
                  <a:cubicBezTo>
                    <a:pt x="33284" y="90354"/>
                    <a:pt x="33251" y="95495"/>
                    <a:pt x="36463" y="98172"/>
                  </a:cubicBezTo>
                  <a:cubicBezTo>
                    <a:pt x="39425" y="100640"/>
                    <a:pt x="43943" y="100042"/>
                    <a:pt x="47683" y="100977"/>
                  </a:cubicBezTo>
                  <a:cubicBezTo>
                    <a:pt x="49553" y="103782"/>
                    <a:pt x="52141" y="106224"/>
                    <a:pt x="53293" y="109392"/>
                  </a:cubicBezTo>
                  <a:cubicBezTo>
                    <a:pt x="55928" y="116638"/>
                    <a:pt x="55159" y="125091"/>
                    <a:pt x="58903" y="131831"/>
                  </a:cubicBezTo>
                  <a:cubicBezTo>
                    <a:pt x="60339" y="134415"/>
                    <a:pt x="64673" y="133314"/>
                    <a:pt x="67317" y="134636"/>
                  </a:cubicBezTo>
                  <a:cubicBezTo>
                    <a:pt x="72193" y="137074"/>
                    <a:pt x="76667" y="140245"/>
                    <a:pt x="81342" y="143050"/>
                  </a:cubicBezTo>
                  <a:cubicBezTo>
                    <a:pt x="96154" y="138115"/>
                    <a:pt x="87296" y="141886"/>
                    <a:pt x="106586" y="129026"/>
                  </a:cubicBezTo>
                  <a:lnTo>
                    <a:pt x="115001" y="123416"/>
                  </a:lnTo>
                  <a:cubicBezTo>
                    <a:pt x="117806" y="121546"/>
                    <a:pt x="120719" y="119829"/>
                    <a:pt x="123416" y="117806"/>
                  </a:cubicBezTo>
                  <a:cubicBezTo>
                    <a:pt x="137000" y="107618"/>
                    <a:pt x="130200" y="110870"/>
                    <a:pt x="143050" y="106587"/>
                  </a:cubicBezTo>
                  <a:cubicBezTo>
                    <a:pt x="145855" y="102847"/>
                    <a:pt x="148159" y="98673"/>
                    <a:pt x="151465" y="95367"/>
                  </a:cubicBezTo>
                  <a:cubicBezTo>
                    <a:pt x="153849" y="92983"/>
                    <a:pt x="157773" y="92389"/>
                    <a:pt x="159879" y="89757"/>
                  </a:cubicBezTo>
                  <a:cubicBezTo>
                    <a:pt x="161726" y="87448"/>
                    <a:pt x="161519" y="84060"/>
                    <a:pt x="162684" y="81343"/>
                  </a:cubicBezTo>
                  <a:cubicBezTo>
                    <a:pt x="164331" y="77500"/>
                    <a:pt x="166542" y="73920"/>
                    <a:pt x="168294" y="70123"/>
                  </a:cubicBezTo>
                  <a:cubicBezTo>
                    <a:pt x="179473" y="45902"/>
                    <a:pt x="177001" y="52419"/>
                    <a:pt x="182319" y="36464"/>
                  </a:cubicBezTo>
                  <a:cubicBezTo>
                    <a:pt x="178579" y="32724"/>
                    <a:pt x="175500" y="28178"/>
                    <a:pt x="171099" y="25244"/>
                  </a:cubicBezTo>
                  <a:cubicBezTo>
                    <a:pt x="166910" y="22451"/>
                    <a:pt x="161577" y="21887"/>
                    <a:pt x="157074" y="19635"/>
                  </a:cubicBezTo>
                  <a:cubicBezTo>
                    <a:pt x="154059" y="18128"/>
                    <a:pt x="151465" y="15895"/>
                    <a:pt x="148660" y="14025"/>
                  </a:cubicBezTo>
                  <a:cubicBezTo>
                    <a:pt x="144920" y="14960"/>
                    <a:pt x="140888" y="15106"/>
                    <a:pt x="137440" y="16830"/>
                  </a:cubicBezTo>
                  <a:cubicBezTo>
                    <a:pt x="131410" y="19845"/>
                    <a:pt x="120611" y="28049"/>
                    <a:pt x="120611" y="28049"/>
                  </a:cubicBezTo>
                  <a:cubicBezTo>
                    <a:pt x="102041" y="15670"/>
                    <a:pt x="107053" y="17765"/>
                    <a:pt x="98171" y="1402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39" name="자유형 138"/>
            <p:cNvSpPr/>
            <p:nvPr/>
          </p:nvSpPr>
          <p:spPr>
            <a:xfrm>
              <a:off x="5359110" y="4320017"/>
              <a:ext cx="105414" cy="80137"/>
            </a:xfrm>
            <a:custGeom>
              <a:avLst/>
              <a:gdLst>
                <a:gd name="connsiteX0" fmla="*/ 98171 w 182319"/>
                <a:gd name="connsiteY0" fmla="*/ 14025 h 143050"/>
                <a:gd name="connsiteX1" fmla="*/ 67317 w 182319"/>
                <a:gd name="connsiteY1" fmla="*/ 5610 h 143050"/>
                <a:gd name="connsiteX2" fmla="*/ 39268 w 182319"/>
                <a:gd name="connsiteY2" fmla="*/ 0 h 143050"/>
                <a:gd name="connsiteX3" fmla="*/ 28049 w 182319"/>
                <a:gd name="connsiteY3" fmla="*/ 2805 h 143050"/>
                <a:gd name="connsiteX4" fmla="*/ 25244 w 182319"/>
                <a:gd name="connsiteY4" fmla="*/ 11220 h 143050"/>
                <a:gd name="connsiteX5" fmla="*/ 19634 w 182319"/>
                <a:gd name="connsiteY5" fmla="*/ 19635 h 143050"/>
                <a:gd name="connsiteX6" fmla="*/ 14024 w 182319"/>
                <a:gd name="connsiteY6" fmla="*/ 36464 h 143050"/>
                <a:gd name="connsiteX7" fmla="*/ 0 w 182319"/>
                <a:gd name="connsiteY7" fmla="*/ 58903 h 143050"/>
                <a:gd name="connsiteX8" fmla="*/ 14024 w 182319"/>
                <a:gd name="connsiteY8" fmla="*/ 75733 h 143050"/>
                <a:gd name="connsiteX9" fmla="*/ 22439 w 182319"/>
                <a:gd name="connsiteY9" fmla="*/ 78538 h 143050"/>
                <a:gd name="connsiteX10" fmla="*/ 30854 w 182319"/>
                <a:gd name="connsiteY10" fmla="*/ 86952 h 143050"/>
                <a:gd name="connsiteX11" fmla="*/ 36463 w 182319"/>
                <a:gd name="connsiteY11" fmla="*/ 98172 h 143050"/>
                <a:gd name="connsiteX12" fmla="*/ 47683 w 182319"/>
                <a:gd name="connsiteY12" fmla="*/ 100977 h 143050"/>
                <a:gd name="connsiteX13" fmla="*/ 53293 w 182319"/>
                <a:gd name="connsiteY13" fmla="*/ 109392 h 143050"/>
                <a:gd name="connsiteX14" fmla="*/ 58903 w 182319"/>
                <a:gd name="connsiteY14" fmla="*/ 131831 h 143050"/>
                <a:gd name="connsiteX15" fmla="*/ 67317 w 182319"/>
                <a:gd name="connsiteY15" fmla="*/ 134636 h 143050"/>
                <a:gd name="connsiteX16" fmla="*/ 81342 w 182319"/>
                <a:gd name="connsiteY16" fmla="*/ 143050 h 143050"/>
                <a:gd name="connsiteX17" fmla="*/ 106586 w 182319"/>
                <a:gd name="connsiteY17" fmla="*/ 129026 h 143050"/>
                <a:gd name="connsiteX18" fmla="*/ 115001 w 182319"/>
                <a:gd name="connsiteY18" fmla="*/ 123416 h 143050"/>
                <a:gd name="connsiteX19" fmla="*/ 123416 w 182319"/>
                <a:gd name="connsiteY19" fmla="*/ 117806 h 143050"/>
                <a:gd name="connsiteX20" fmla="*/ 143050 w 182319"/>
                <a:gd name="connsiteY20" fmla="*/ 106587 h 143050"/>
                <a:gd name="connsiteX21" fmla="*/ 151465 w 182319"/>
                <a:gd name="connsiteY21" fmla="*/ 95367 h 143050"/>
                <a:gd name="connsiteX22" fmla="*/ 159879 w 182319"/>
                <a:gd name="connsiteY22" fmla="*/ 89757 h 143050"/>
                <a:gd name="connsiteX23" fmla="*/ 162684 w 182319"/>
                <a:gd name="connsiteY23" fmla="*/ 81343 h 143050"/>
                <a:gd name="connsiteX24" fmla="*/ 168294 w 182319"/>
                <a:gd name="connsiteY24" fmla="*/ 70123 h 143050"/>
                <a:gd name="connsiteX25" fmla="*/ 182319 w 182319"/>
                <a:gd name="connsiteY25" fmla="*/ 36464 h 143050"/>
                <a:gd name="connsiteX26" fmla="*/ 171099 w 182319"/>
                <a:gd name="connsiteY26" fmla="*/ 25244 h 143050"/>
                <a:gd name="connsiteX27" fmla="*/ 157074 w 182319"/>
                <a:gd name="connsiteY27" fmla="*/ 19635 h 143050"/>
                <a:gd name="connsiteX28" fmla="*/ 148660 w 182319"/>
                <a:gd name="connsiteY28" fmla="*/ 14025 h 143050"/>
                <a:gd name="connsiteX29" fmla="*/ 137440 w 182319"/>
                <a:gd name="connsiteY29" fmla="*/ 16830 h 143050"/>
                <a:gd name="connsiteX30" fmla="*/ 120611 w 182319"/>
                <a:gd name="connsiteY30" fmla="*/ 28049 h 143050"/>
                <a:gd name="connsiteX31" fmla="*/ 98171 w 182319"/>
                <a:gd name="connsiteY31" fmla="*/ 14025 h 14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2319" h="143050">
                  <a:moveTo>
                    <a:pt x="98171" y="14025"/>
                  </a:moveTo>
                  <a:cubicBezTo>
                    <a:pt x="89289" y="10285"/>
                    <a:pt x="77723" y="7923"/>
                    <a:pt x="67317" y="5610"/>
                  </a:cubicBezTo>
                  <a:cubicBezTo>
                    <a:pt x="28639" y="-2985"/>
                    <a:pt x="61163" y="7298"/>
                    <a:pt x="39268" y="0"/>
                  </a:cubicBezTo>
                  <a:cubicBezTo>
                    <a:pt x="35528" y="935"/>
                    <a:pt x="31059" y="397"/>
                    <a:pt x="28049" y="2805"/>
                  </a:cubicBezTo>
                  <a:cubicBezTo>
                    <a:pt x="25740" y="4652"/>
                    <a:pt x="26566" y="8575"/>
                    <a:pt x="25244" y="11220"/>
                  </a:cubicBezTo>
                  <a:cubicBezTo>
                    <a:pt x="23736" y="14235"/>
                    <a:pt x="21003" y="16554"/>
                    <a:pt x="19634" y="19635"/>
                  </a:cubicBezTo>
                  <a:cubicBezTo>
                    <a:pt x="17232" y="25038"/>
                    <a:pt x="16668" y="31175"/>
                    <a:pt x="14024" y="36464"/>
                  </a:cubicBezTo>
                  <a:cubicBezTo>
                    <a:pt x="10079" y="44353"/>
                    <a:pt x="4675" y="51423"/>
                    <a:pt x="0" y="58903"/>
                  </a:cubicBezTo>
                  <a:cubicBezTo>
                    <a:pt x="4140" y="65114"/>
                    <a:pt x="7543" y="71413"/>
                    <a:pt x="14024" y="75733"/>
                  </a:cubicBezTo>
                  <a:cubicBezTo>
                    <a:pt x="16484" y="77373"/>
                    <a:pt x="19634" y="77603"/>
                    <a:pt x="22439" y="78538"/>
                  </a:cubicBezTo>
                  <a:cubicBezTo>
                    <a:pt x="25244" y="81343"/>
                    <a:pt x="28548" y="83724"/>
                    <a:pt x="30854" y="86952"/>
                  </a:cubicBezTo>
                  <a:cubicBezTo>
                    <a:pt x="33284" y="90354"/>
                    <a:pt x="33251" y="95495"/>
                    <a:pt x="36463" y="98172"/>
                  </a:cubicBezTo>
                  <a:cubicBezTo>
                    <a:pt x="39425" y="100640"/>
                    <a:pt x="43943" y="100042"/>
                    <a:pt x="47683" y="100977"/>
                  </a:cubicBezTo>
                  <a:cubicBezTo>
                    <a:pt x="49553" y="103782"/>
                    <a:pt x="52141" y="106224"/>
                    <a:pt x="53293" y="109392"/>
                  </a:cubicBezTo>
                  <a:cubicBezTo>
                    <a:pt x="55928" y="116638"/>
                    <a:pt x="55159" y="125091"/>
                    <a:pt x="58903" y="131831"/>
                  </a:cubicBezTo>
                  <a:cubicBezTo>
                    <a:pt x="60339" y="134415"/>
                    <a:pt x="64673" y="133314"/>
                    <a:pt x="67317" y="134636"/>
                  </a:cubicBezTo>
                  <a:cubicBezTo>
                    <a:pt x="72193" y="137074"/>
                    <a:pt x="76667" y="140245"/>
                    <a:pt x="81342" y="143050"/>
                  </a:cubicBezTo>
                  <a:cubicBezTo>
                    <a:pt x="96154" y="138115"/>
                    <a:pt x="87296" y="141886"/>
                    <a:pt x="106586" y="129026"/>
                  </a:cubicBezTo>
                  <a:lnTo>
                    <a:pt x="115001" y="123416"/>
                  </a:lnTo>
                  <a:cubicBezTo>
                    <a:pt x="117806" y="121546"/>
                    <a:pt x="120719" y="119829"/>
                    <a:pt x="123416" y="117806"/>
                  </a:cubicBezTo>
                  <a:cubicBezTo>
                    <a:pt x="137000" y="107618"/>
                    <a:pt x="130200" y="110870"/>
                    <a:pt x="143050" y="106587"/>
                  </a:cubicBezTo>
                  <a:cubicBezTo>
                    <a:pt x="145855" y="102847"/>
                    <a:pt x="148159" y="98673"/>
                    <a:pt x="151465" y="95367"/>
                  </a:cubicBezTo>
                  <a:cubicBezTo>
                    <a:pt x="153849" y="92983"/>
                    <a:pt x="157773" y="92389"/>
                    <a:pt x="159879" y="89757"/>
                  </a:cubicBezTo>
                  <a:cubicBezTo>
                    <a:pt x="161726" y="87448"/>
                    <a:pt x="161519" y="84060"/>
                    <a:pt x="162684" y="81343"/>
                  </a:cubicBezTo>
                  <a:cubicBezTo>
                    <a:pt x="164331" y="77500"/>
                    <a:pt x="166542" y="73920"/>
                    <a:pt x="168294" y="70123"/>
                  </a:cubicBezTo>
                  <a:cubicBezTo>
                    <a:pt x="179473" y="45902"/>
                    <a:pt x="177001" y="52419"/>
                    <a:pt x="182319" y="36464"/>
                  </a:cubicBezTo>
                  <a:cubicBezTo>
                    <a:pt x="178579" y="32724"/>
                    <a:pt x="175500" y="28178"/>
                    <a:pt x="171099" y="25244"/>
                  </a:cubicBezTo>
                  <a:cubicBezTo>
                    <a:pt x="166910" y="22451"/>
                    <a:pt x="161577" y="21887"/>
                    <a:pt x="157074" y="19635"/>
                  </a:cubicBezTo>
                  <a:cubicBezTo>
                    <a:pt x="154059" y="18128"/>
                    <a:pt x="151465" y="15895"/>
                    <a:pt x="148660" y="14025"/>
                  </a:cubicBezTo>
                  <a:cubicBezTo>
                    <a:pt x="144920" y="14960"/>
                    <a:pt x="140888" y="15106"/>
                    <a:pt x="137440" y="16830"/>
                  </a:cubicBezTo>
                  <a:cubicBezTo>
                    <a:pt x="131410" y="19845"/>
                    <a:pt x="120611" y="28049"/>
                    <a:pt x="120611" y="28049"/>
                  </a:cubicBezTo>
                  <a:cubicBezTo>
                    <a:pt x="102041" y="15670"/>
                    <a:pt x="107053" y="17765"/>
                    <a:pt x="98171" y="1402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40" name="자유형 139"/>
            <p:cNvSpPr/>
            <p:nvPr/>
          </p:nvSpPr>
          <p:spPr>
            <a:xfrm>
              <a:off x="5678539" y="4143716"/>
              <a:ext cx="105414" cy="80137"/>
            </a:xfrm>
            <a:custGeom>
              <a:avLst/>
              <a:gdLst>
                <a:gd name="connsiteX0" fmla="*/ 98171 w 182319"/>
                <a:gd name="connsiteY0" fmla="*/ 14025 h 143050"/>
                <a:gd name="connsiteX1" fmla="*/ 67317 w 182319"/>
                <a:gd name="connsiteY1" fmla="*/ 5610 h 143050"/>
                <a:gd name="connsiteX2" fmla="*/ 39268 w 182319"/>
                <a:gd name="connsiteY2" fmla="*/ 0 h 143050"/>
                <a:gd name="connsiteX3" fmla="*/ 28049 w 182319"/>
                <a:gd name="connsiteY3" fmla="*/ 2805 h 143050"/>
                <a:gd name="connsiteX4" fmla="*/ 25244 w 182319"/>
                <a:gd name="connsiteY4" fmla="*/ 11220 h 143050"/>
                <a:gd name="connsiteX5" fmla="*/ 19634 w 182319"/>
                <a:gd name="connsiteY5" fmla="*/ 19635 h 143050"/>
                <a:gd name="connsiteX6" fmla="*/ 14024 w 182319"/>
                <a:gd name="connsiteY6" fmla="*/ 36464 h 143050"/>
                <a:gd name="connsiteX7" fmla="*/ 0 w 182319"/>
                <a:gd name="connsiteY7" fmla="*/ 58903 h 143050"/>
                <a:gd name="connsiteX8" fmla="*/ 14024 w 182319"/>
                <a:gd name="connsiteY8" fmla="*/ 75733 h 143050"/>
                <a:gd name="connsiteX9" fmla="*/ 22439 w 182319"/>
                <a:gd name="connsiteY9" fmla="*/ 78538 h 143050"/>
                <a:gd name="connsiteX10" fmla="*/ 30854 w 182319"/>
                <a:gd name="connsiteY10" fmla="*/ 86952 h 143050"/>
                <a:gd name="connsiteX11" fmla="*/ 36463 w 182319"/>
                <a:gd name="connsiteY11" fmla="*/ 98172 h 143050"/>
                <a:gd name="connsiteX12" fmla="*/ 47683 w 182319"/>
                <a:gd name="connsiteY12" fmla="*/ 100977 h 143050"/>
                <a:gd name="connsiteX13" fmla="*/ 53293 w 182319"/>
                <a:gd name="connsiteY13" fmla="*/ 109392 h 143050"/>
                <a:gd name="connsiteX14" fmla="*/ 58903 w 182319"/>
                <a:gd name="connsiteY14" fmla="*/ 131831 h 143050"/>
                <a:gd name="connsiteX15" fmla="*/ 67317 w 182319"/>
                <a:gd name="connsiteY15" fmla="*/ 134636 h 143050"/>
                <a:gd name="connsiteX16" fmla="*/ 81342 w 182319"/>
                <a:gd name="connsiteY16" fmla="*/ 143050 h 143050"/>
                <a:gd name="connsiteX17" fmla="*/ 106586 w 182319"/>
                <a:gd name="connsiteY17" fmla="*/ 129026 h 143050"/>
                <a:gd name="connsiteX18" fmla="*/ 115001 w 182319"/>
                <a:gd name="connsiteY18" fmla="*/ 123416 h 143050"/>
                <a:gd name="connsiteX19" fmla="*/ 123416 w 182319"/>
                <a:gd name="connsiteY19" fmla="*/ 117806 h 143050"/>
                <a:gd name="connsiteX20" fmla="*/ 143050 w 182319"/>
                <a:gd name="connsiteY20" fmla="*/ 106587 h 143050"/>
                <a:gd name="connsiteX21" fmla="*/ 151465 w 182319"/>
                <a:gd name="connsiteY21" fmla="*/ 95367 h 143050"/>
                <a:gd name="connsiteX22" fmla="*/ 159879 w 182319"/>
                <a:gd name="connsiteY22" fmla="*/ 89757 h 143050"/>
                <a:gd name="connsiteX23" fmla="*/ 162684 w 182319"/>
                <a:gd name="connsiteY23" fmla="*/ 81343 h 143050"/>
                <a:gd name="connsiteX24" fmla="*/ 168294 w 182319"/>
                <a:gd name="connsiteY24" fmla="*/ 70123 h 143050"/>
                <a:gd name="connsiteX25" fmla="*/ 182319 w 182319"/>
                <a:gd name="connsiteY25" fmla="*/ 36464 h 143050"/>
                <a:gd name="connsiteX26" fmla="*/ 171099 w 182319"/>
                <a:gd name="connsiteY26" fmla="*/ 25244 h 143050"/>
                <a:gd name="connsiteX27" fmla="*/ 157074 w 182319"/>
                <a:gd name="connsiteY27" fmla="*/ 19635 h 143050"/>
                <a:gd name="connsiteX28" fmla="*/ 148660 w 182319"/>
                <a:gd name="connsiteY28" fmla="*/ 14025 h 143050"/>
                <a:gd name="connsiteX29" fmla="*/ 137440 w 182319"/>
                <a:gd name="connsiteY29" fmla="*/ 16830 h 143050"/>
                <a:gd name="connsiteX30" fmla="*/ 120611 w 182319"/>
                <a:gd name="connsiteY30" fmla="*/ 28049 h 143050"/>
                <a:gd name="connsiteX31" fmla="*/ 98171 w 182319"/>
                <a:gd name="connsiteY31" fmla="*/ 14025 h 14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2319" h="143050">
                  <a:moveTo>
                    <a:pt x="98171" y="14025"/>
                  </a:moveTo>
                  <a:cubicBezTo>
                    <a:pt x="89289" y="10285"/>
                    <a:pt x="77723" y="7923"/>
                    <a:pt x="67317" y="5610"/>
                  </a:cubicBezTo>
                  <a:cubicBezTo>
                    <a:pt x="28639" y="-2985"/>
                    <a:pt x="61163" y="7298"/>
                    <a:pt x="39268" y="0"/>
                  </a:cubicBezTo>
                  <a:cubicBezTo>
                    <a:pt x="35528" y="935"/>
                    <a:pt x="31059" y="397"/>
                    <a:pt x="28049" y="2805"/>
                  </a:cubicBezTo>
                  <a:cubicBezTo>
                    <a:pt x="25740" y="4652"/>
                    <a:pt x="26566" y="8575"/>
                    <a:pt x="25244" y="11220"/>
                  </a:cubicBezTo>
                  <a:cubicBezTo>
                    <a:pt x="23736" y="14235"/>
                    <a:pt x="21003" y="16554"/>
                    <a:pt x="19634" y="19635"/>
                  </a:cubicBezTo>
                  <a:cubicBezTo>
                    <a:pt x="17232" y="25038"/>
                    <a:pt x="16668" y="31175"/>
                    <a:pt x="14024" y="36464"/>
                  </a:cubicBezTo>
                  <a:cubicBezTo>
                    <a:pt x="10079" y="44353"/>
                    <a:pt x="4675" y="51423"/>
                    <a:pt x="0" y="58903"/>
                  </a:cubicBezTo>
                  <a:cubicBezTo>
                    <a:pt x="4140" y="65114"/>
                    <a:pt x="7543" y="71413"/>
                    <a:pt x="14024" y="75733"/>
                  </a:cubicBezTo>
                  <a:cubicBezTo>
                    <a:pt x="16484" y="77373"/>
                    <a:pt x="19634" y="77603"/>
                    <a:pt x="22439" y="78538"/>
                  </a:cubicBezTo>
                  <a:cubicBezTo>
                    <a:pt x="25244" y="81343"/>
                    <a:pt x="28548" y="83724"/>
                    <a:pt x="30854" y="86952"/>
                  </a:cubicBezTo>
                  <a:cubicBezTo>
                    <a:pt x="33284" y="90354"/>
                    <a:pt x="33251" y="95495"/>
                    <a:pt x="36463" y="98172"/>
                  </a:cubicBezTo>
                  <a:cubicBezTo>
                    <a:pt x="39425" y="100640"/>
                    <a:pt x="43943" y="100042"/>
                    <a:pt x="47683" y="100977"/>
                  </a:cubicBezTo>
                  <a:cubicBezTo>
                    <a:pt x="49553" y="103782"/>
                    <a:pt x="52141" y="106224"/>
                    <a:pt x="53293" y="109392"/>
                  </a:cubicBezTo>
                  <a:cubicBezTo>
                    <a:pt x="55928" y="116638"/>
                    <a:pt x="55159" y="125091"/>
                    <a:pt x="58903" y="131831"/>
                  </a:cubicBezTo>
                  <a:cubicBezTo>
                    <a:pt x="60339" y="134415"/>
                    <a:pt x="64673" y="133314"/>
                    <a:pt x="67317" y="134636"/>
                  </a:cubicBezTo>
                  <a:cubicBezTo>
                    <a:pt x="72193" y="137074"/>
                    <a:pt x="76667" y="140245"/>
                    <a:pt x="81342" y="143050"/>
                  </a:cubicBezTo>
                  <a:cubicBezTo>
                    <a:pt x="96154" y="138115"/>
                    <a:pt x="87296" y="141886"/>
                    <a:pt x="106586" y="129026"/>
                  </a:cubicBezTo>
                  <a:lnTo>
                    <a:pt x="115001" y="123416"/>
                  </a:lnTo>
                  <a:cubicBezTo>
                    <a:pt x="117806" y="121546"/>
                    <a:pt x="120719" y="119829"/>
                    <a:pt x="123416" y="117806"/>
                  </a:cubicBezTo>
                  <a:cubicBezTo>
                    <a:pt x="137000" y="107618"/>
                    <a:pt x="130200" y="110870"/>
                    <a:pt x="143050" y="106587"/>
                  </a:cubicBezTo>
                  <a:cubicBezTo>
                    <a:pt x="145855" y="102847"/>
                    <a:pt x="148159" y="98673"/>
                    <a:pt x="151465" y="95367"/>
                  </a:cubicBezTo>
                  <a:cubicBezTo>
                    <a:pt x="153849" y="92983"/>
                    <a:pt x="157773" y="92389"/>
                    <a:pt x="159879" y="89757"/>
                  </a:cubicBezTo>
                  <a:cubicBezTo>
                    <a:pt x="161726" y="87448"/>
                    <a:pt x="161519" y="84060"/>
                    <a:pt x="162684" y="81343"/>
                  </a:cubicBezTo>
                  <a:cubicBezTo>
                    <a:pt x="164331" y="77500"/>
                    <a:pt x="166542" y="73920"/>
                    <a:pt x="168294" y="70123"/>
                  </a:cubicBezTo>
                  <a:cubicBezTo>
                    <a:pt x="179473" y="45902"/>
                    <a:pt x="177001" y="52419"/>
                    <a:pt x="182319" y="36464"/>
                  </a:cubicBezTo>
                  <a:cubicBezTo>
                    <a:pt x="178579" y="32724"/>
                    <a:pt x="175500" y="28178"/>
                    <a:pt x="171099" y="25244"/>
                  </a:cubicBezTo>
                  <a:cubicBezTo>
                    <a:pt x="166910" y="22451"/>
                    <a:pt x="161577" y="21887"/>
                    <a:pt x="157074" y="19635"/>
                  </a:cubicBezTo>
                  <a:cubicBezTo>
                    <a:pt x="154059" y="18128"/>
                    <a:pt x="151465" y="15895"/>
                    <a:pt x="148660" y="14025"/>
                  </a:cubicBezTo>
                  <a:cubicBezTo>
                    <a:pt x="144920" y="14960"/>
                    <a:pt x="140888" y="15106"/>
                    <a:pt x="137440" y="16830"/>
                  </a:cubicBezTo>
                  <a:cubicBezTo>
                    <a:pt x="131410" y="19845"/>
                    <a:pt x="120611" y="28049"/>
                    <a:pt x="120611" y="28049"/>
                  </a:cubicBezTo>
                  <a:cubicBezTo>
                    <a:pt x="102041" y="15670"/>
                    <a:pt x="107053" y="17765"/>
                    <a:pt x="98171" y="1402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41" name="자유형 140"/>
            <p:cNvSpPr/>
            <p:nvPr/>
          </p:nvSpPr>
          <p:spPr>
            <a:xfrm>
              <a:off x="5335610" y="4174740"/>
              <a:ext cx="72659" cy="126221"/>
            </a:xfrm>
            <a:custGeom>
              <a:avLst/>
              <a:gdLst>
                <a:gd name="connsiteX0" fmla="*/ 25359 w 98286"/>
                <a:gd name="connsiteY0" fmla="*/ 14024 h 126221"/>
                <a:gd name="connsiteX1" fmla="*/ 8529 w 98286"/>
                <a:gd name="connsiteY1" fmla="*/ 22439 h 126221"/>
                <a:gd name="connsiteX2" fmla="*/ 114 w 98286"/>
                <a:gd name="connsiteY2" fmla="*/ 28049 h 126221"/>
                <a:gd name="connsiteX3" fmla="*/ 8529 w 98286"/>
                <a:gd name="connsiteY3" fmla="*/ 44878 h 126221"/>
                <a:gd name="connsiteX4" fmla="*/ 25359 w 98286"/>
                <a:gd name="connsiteY4" fmla="*/ 50488 h 126221"/>
                <a:gd name="connsiteX5" fmla="*/ 33773 w 98286"/>
                <a:gd name="connsiteY5" fmla="*/ 53293 h 126221"/>
                <a:gd name="connsiteX6" fmla="*/ 42188 w 98286"/>
                <a:gd name="connsiteY6" fmla="*/ 58903 h 126221"/>
                <a:gd name="connsiteX7" fmla="*/ 28164 w 98286"/>
                <a:gd name="connsiteY7" fmla="*/ 75732 h 126221"/>
                <a:gd name="connsiteX8" fmla="*/ 19749 w 98286"/>
                <a:gd name="connsiteY8" fmla="*/ 86952 h 126221"/>
                <a:gd name="connsiteX9" fmla="*/ 16944 w 98286"/>
                <a:gd name="connsiteY9" fmla="*/ 98172 h 126221"/>
                <a:gd name="connsiteX10" fmla="*/ 16944 w 98286"/>
                <a:gd name="connsiteY10" fmla="*/ 120611 h 126221"/>
                <a:gd name="connsiteX11" fmla="*/ 33773 w 98286"/>
                <a:gd name="connsiteY11" fmla="*/ 126221 h 126221"/>
                <a:gd name="connsiteX12" fmla="*/ 56213 w 98286"/>
                <a:gd name="connsiteY12" fmla="*/ 123416 h 126221"/>
                <a:gd name="connsiteX13" fmla="*/ 64627 w 98286"/>
                <a:gd name="connsiteY13" fmla="*/ 120611 h 126221"/>
                <a:gd name="connsiteX14" fmla="*/ 75847 w 98286"/>
                <a:gd name="connsiteY14" fmla="*/ 109391 h 126221"/>
                <a:gd name="connsiteX15" fmla="*/ 89871 w 98286"/>
                <a:gd name="connsiteY15" fmla="*/ 112196 h 126221"/>
                <a:gd name="connsiteX16" fmla="*/ 81457 w 98286"/>
                <a:gd name="connsiteY16" fmla="*/ 86952 h 126221"/>
                <a:gd name="connsiteX17" fmla="*/ 89871 w 98286"/>
                <a:gd name="connsiteY17" fmla="*/ 81342 h 126221"/>
                <a:gd name="connsiteX18" fmla="*/ 98286 w 98286"/>
                <a:gd name="connsiteY18" fmla="*/ 61708 h 126221"/>
                <a:gd name="connsiteX19" fmla="*/ 92676 w 98286"/>
                <a:gd name="connsiteY19" fmla="*/ 53293 h 126221"/>
                <a:gd name="connsiteX20" fmla="*/ 73042 w 98286"/>
                <a:gd name="connsiteY20" fmla="*/ 50488 h 126221"/>
                <a:gd name="connsiteX21" fmla="*/ 70237 w 98286"/>
                <a:gd name="connsiteY21" fmla="*/ 30854 h 126221"/>
                <a:gd name="connsiteX22" fmla="*/ 56213 w 98286"/>
                <a:gd name="connsiteY22" fmla="*/ 14024 h 126221"/>
                <a:gd name="connsiteX23" fmla="*/ 39383 w 98286"/>
                <a:gd name="connsiteY23" fmla="*/ 0 h 126221"/>
                <a:gd name="connsiteX24" fmla="*/ 30968 w 98286"/>
                <a:gd name="connsiteY24" fmla="*/ 5610 h 126221"/>
                <a:gd name="connsiteX25" fmla="*/ 25359 w 98286"/>
                <a:gd name="connsiteY25" fmla="*/ 14024 h 126221"/>
                <a:gd name="connsiteX26" fmla="*/ 25359 w 98286"/>
                <a:gd name="connsiteY26" fmla="*/ 14024 h 126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8286" h="126221">
                  <a:moveTo>
                    <a:pt x="25359" y="14024"/>
                  </a:moveTo>
                  <a:cubicBezTo>
                    <a:pt x="22554" y="15427"/>
                    <a:pt x="14012" y="19393"/>
                    <a:pt x="8529" y="22439"/>
                  </a:cubicBezTo>
                  <a:cubicBezTo>
                    <a:pt x="5582" y="24076"/>
                    <a:pt x="1366" y="24919"/>
                    <a:pt x="114" y="28049"/>
                  </a:cubicBezTo>
                  <a:cubicBezTo>
                    <a:pt x="-1048" y="30953"/>
                    <a:pt x="7016" y="43933"/>
                    <a:pt x="8529" y="44878"/>
                  </a:cubicBezTo>
                  <a:cubicBezTo>
                    <a:pt x="13544" y="48012"/>
                    <a:pt x="19749" y="48618"/>
                    <a:pt x="25359" y="50488"/>
                  </a:cubicBezTo>
                  <a:cubicBezTo>
                    <a:pt x="28164" y="51423"/>
                    <a:pt x="31313" y="51653"/>
                    <a:pt x="33773" y="53293"/>
                  </a:cubicBezTo>
                  <a:lnTo>
                    <a:pt x="42188" y="58903"/>
                  </a:lnTo>
                  <a:cubicBezTo>
                    <a:pt x="29789" y="77502"/>
                    <a:pt x="44361" y="56835"/>
                    <a:pt x="28164" y="75732"/>
                  </a:cubicBezTo>
                  <a:cubicBezTo>
                    <a:pt x="25122" y="79282"/>
                    <a:pt x="22554" y="83212"/>
                    <a:pt x="19749" y="86952"/>
                  </a:cubicBezTo>
                  <a:cubicBezTo>
                    <a:pt x="18814" y="90692"/>
                    <a:pt x="18003" y="94465"/>
                    <a:pt x="16944" y="98172"/>
                  </a:cubicBezTo>
                  <a:cubicBezTo>
                    <a:pt x="14976" y="105058"/>
                    <a:pt x="9777" y="113444"/>
                    <a:pt x="16944" y="120611"/>
                  </a:cubicBezTo>
                  <a:cubicBezTo>
                    <a:pt x="21125" y="124792"/>
                    <a:pt x="33773" y="126221"/>
                    <a:pt x="33773" y="126221"/>
                  </a:cubicBezTo>
                  <a:cubicBezTo>
                    <a:pt x="41253" y="125286"/>
                    <a:pt x="48796" y="124765"/>
                    <a:pt x="56213" y="123416"/>
                  </a:cubicBezTo>
                  <a:cubicBezTo>
                    <a:pt x="59122" y="122887"/>
                    <a:pt x="62537" y="122702"/>
                    <a:pt x="64627" y="120611"/>
                  </a:cubicBezTo>
                  <a:cubicBezTo>
                    <a:pt x="79585" y="105652"/>
                    <a:pt x="53409" y="116870"/>
                    <a:pt x="75847" y="109391"/>
                  </a:cubicBezTo>
                  <a:cubicBezTo>
                    <a:pt x="80522" y="110326"/>
                    <a:pt x="86500" y="115567"/>
                    <a:pt x="89871" y="112196"/>
                  </a:cubicBezTo>
                  <a:cubicBezTo>
                    <a:pt x="93497" y="108571"/>
                    <a:pt x="82840" y="89718"/>
                    <a:pt x="81457" y="86952"/>
                  </a:cubicBezTo>
                  <a:cubicBezTo>
                    <a:pt x="84262" y="85082"/>
                    <a:pt x="87713" y="83932"/>
                    <a:pt x="89871" y="81342"/>
                  </a:cubicBezTo>
                  <a:cubicBezTo>
                    <a:pt x="93723" y="76719"/>
                    <a:pt x="96337" y="67555"/>
                    <a:pt x="98286" y="61708"/>
                  </a:cubicBezTo>
                  <a:cubicBezTo>
                    <a:pt x="96416" y="58903"/>
                    <a:pt x="95757" y="54662"/>
                    <a:pt x="92676" y="53293"/>
                  </a:cubicBezTo>
                  <a:cubicBezTo>
                    <a:pt x="86635" y="50608"/>
                    <a:pt x="77717" y="55163"/>
                    <a:pt x="73042" y="50488"/>
                  </a:cubicBezTo>
                  <a:cubicBezTo>
                    <a:pt x="68367" y="45813"/>
                    <a:pt x="72137" y="37186"/>
                    <a:pt x="70237" y="30854"/>
                  </a:cubicBezTo>
                  <a:cubicBezTo>
                    <a:pt x="68330" y="24497"/>
                    <a:pt x="60065" y="18518"/>
                    <a:pt x="56213" y="14024"/>
                  </a:cubicBezTo>
                  <a:cubicBezTo>
                    <a:pt x="43988" y="-239"/>
                    <a:pt x="53521" y="4713"/>
                    <a:pt x="39383" y="0"/>
                  </a:cubicBezTo>
                  <a:cubicBezTo>
                    <a:pt x="36578" y="1870"/>
                    <a:pt x="33352" y="3226"/>
                    <a:pt x="30968" y="5610"/>
                  </a:cubicBezTo>
                  <a:cubicBezTo>
                    <a:pt x="28585" y="7993"/>
                    <a:pt x="27991" y="11918"/>
                    <a:pt x="25359" y="14024"/>
                  </a:cubicBezTo>
                  <a:lnTo>
                    <a:pt x="25359" y="14024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42" name="자유형 141"/>
            <p:cNvSpPr/>
            <p:nvPr/>
          </p:nvSpPr>
          <p:spPr>
            <a:xfrm>
              <a:off x="5726097" y="4317298"/>
              <a:ext cx="105414" cy="80137"/>
            </a:xfrm>
            <a:custGeom>
              <a:avLst/>
              <a:gdLst>
                <a:gd name="connsiteX0" fmla="*/ 98171 w 182319"/>
                <a:gd name="connsiteY0" fmla="*/ 14025 h 143050"/>
                <a:gd name="connsiteX1" fmla="*/ 67317 w 182319"/>
                <a:gd name="connsiteY1" fmla="*/ 5610 h 143050"/>
                <a:gd name="connsiteX2" fmla="*/ 39268 w 182319"/>
                <a:gd name="connsiteY2" fmla="*/ 0 h 143050"/>
                <a:gd name="connsiteX3" fmla="*/ 28049 w 182319"/>
                <a:gd name="connsiteY3" fmla="*/ 2805 h 143050"/>
                <a:gd name="connsiteX4" fmla="*/ 25244 w 182319"/>
                <a:gd name="connsiteY4" fmla="*/ 11220 h 143050"/>
                <a:gd name="connsiteX5" fmla="*/ 19634 w 182319"/>
                <a:gd name="connsiteY5" fmla="*/ 19635 h 143050"/>
                <a:gd name="connsiteX6" fmla="*/ 14024 w 182319"/>
                <a:gd name="connsiteY6" fmla="*/ 36464 h 143050"/>
                <a:gd name="connsiteX7" fmla="*/ 0 w 182319"/>
                <a:gd name="connsiteY7" fmla="*/ 58903 h 143050"/>
                <a:gd name="connsiteX8" fmla="*/ 14024 w 182319"/>
                <a:gd name="connsiteY8" fmla="*/ 75733 h 143050"/>
                <a:gd name="connsiteX9" fmla="*/ 22439 w 182319"/>
                <a:gd name="connsiteY9" fmla="*/ 78538 h 143050"/>
                <a:gd name="connsiteX10" fmla="*/ 30854 w 182319"/>
                <a:gd name="connsiteY10" fmla="*/ 86952 h 143050"/>
                <a:gd name="connsiteX11" fmla="*/ 36463 w 182319"/>
                <a:gd name="connsiteY11" fmla="*/ 98172 h 143050"/>
                <a:gd name="connsiteX12" fmla="*/ 47683 w 182319"/>
                <a:gd name="connsiteY12" fmla="*/ 100977 h 143050"/>
                <a:gd name="connsiteX13" fmla="*/ 53293 w 182319"/>
                <a:gd name="connsiteY13" fmla="*/ 109392 h 143050"/>
                <a:gd name="connsiteX14" fmla="*/ 58903 w 182319"/>
                <a:gd name="connsiteY14" fmla="*/ 131831 h 143050"/>
                <a:gd name="connsiteX15" fmla="*/ 67317 w 182319"/>
                <a:gd name="connsiteY15" fmla="*/ 134636 h 143050"/>
                <a:gd name="connsiteX16" fmla="*/ 81342 w 182319"/>
                <a:gd name="connsiteY16" fmla="*/ 143050 h 143050"/>
                <a:gd name="connsiteX17" fmla="*/ 106586 w 182319"/>
                <a:gd name="connsiteY17" fmla="*/ 129026 h 143050"/>
                <a:gd name="connsiteX18" fmla="*/ 115001 w 182319"/>
                <a:gd name="connsiteY18" fmla="*/ 123416 h 143050"/>
                <a:gd name="connsiteX19" fmla="*/ 123416 w 182319"/>
                <a:gd name="connsiteY19" fmla="*/ 117806 h 143050"/>
                <a:gd name="connsiteX20" fmla="*/ 143050 w 182319"/>
                <a:gd name="connsiteY20" fmla="*/ 106587 h 143050"/>
                <a:gd name="connsiteX21" fmla="*/ 151465 w 182319"/>
                <a:gd name="connsiteY21" fmla="*/ 95367 h 143050"/>
                <a:gd name="connsiteX22" fmla="*/ 159879 w 182319"/>
                <a:gd name="connsiteY22" fmla="*/ 89757 h 143050"/>
                <a:gd name="connsiteX23" fmla="*/ 162684 w 182319"/>
                <a:gd name="connsiteY23" fmla="*/ 81343 h 143050"/>
                <a:gd name="connsiteX24" fmla="*/ 168294 w 182319"/>
                <a:gd name="connsiteY24" fmla="*/ 70123 h 143050"/>
                <a:gd name="connsiteX25" fmla="*/ 182319 w 182319"/>
                <a:gd name="connsiteY25" fmla="*/ 36464 h 143050"/>
                <a:gd name="connsiteX26" fmla="*/ 171099 w 182319"/>
                <a:gd name="connsiteY26" fmla="*/ 25244 h 143050"/>
                <a:gd name="connsiteX27" fmla="*/ 157074 w 182319"/>
                <a:gd name="connsiteY27" fmla="*/ 19635 h 143050"/>
                <a:gd name="connsiteX28" fmla="*/ 148660 w 182319"/>
                <a:gd name="connsiteY28" fmla="*/ 14025 h 143050"/>
                <a:gd name="connsiteX29" fmla="*/ 137440 w 182319"/>
                <a:gd name="connsiteY29" fmla="*/ 16830 h 143050"/>
                <a:gd name="connsiteX30" fmla="*/ 120611 w 182319"/>
                <a:gd name="connsiteY30" fmla="*/ 28049 h 143050"/>
                <a:gd name="connsiteX31" fmla="*/ 98171 w 182319"/>
                <a:gd name="connsiteY31" fmla="*/ 14025 h 14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2319" h="143050">
                  <a:moveTo>
                    <a:pt x="98171" y="14025"/>
                  </a:moveTo>
                  <a:cubicBezTo>
                    <a:pt x="89289" y="10285"/>
                    <a:pt x="77723" y="7923"/>
                    <a:pt x="67317" y="5610"/>
                  </a:cubicBezTo>
                  <a:cubicBezTo>
                    <a:pt x="28639" y="-2985"/>
                    <a:pt x="61163" y="7298"/>
                    <a:pt x="39268" y="0"/>
                  </a:cubicBezTo>
                  <a:cubicBezTo>
                    <a:pt x="35528" y="935"/>
                    <a:pt x="31059" y="397"/>
                    <a:pt x="28049" y="2805"/>
                  </a:cubicBezTo>
                  <a:cubicBezTo>
                    <a:pt x="25740" y="4652"/>
                    <a:pt x="26566" y="8575"/>
                    <a:pt x="25244" y="11220"/>
                  </a:cubicBezTo>
                  <a:cubicBezTo>
                    <a:pt x="23736" y="14235"/>
                    <a:pt x="21003" y="16554"/>
                    <a:pt x="19634" y="19635"/>
                  </a:cubicBezTo>
                  <a:cubicBezTo>
                    <a:pt x="17232" y="25038"/>
                    <a:pt x="16668" y="31175"/>
                    <a:pt x="14024" y="36464"/>
                  </a:cubicBezTo>
                  <a:cubicBezTo>
                    <a:pt x="10079" y="44353"/>
                    <a:pt x="4675" y="51423"/>
                    <a:pt x="0" y="58903"/>
                  </a:cubicBezTo>
                  <a:cubicBezTo>
                    <a:pt x="4140" y="65114"/>
                    <a:pt x="7543" y="71413"/>
                    <a:pt x="14024" y="75733"/>
                  </a:cubicBezTo>
                  <a:cubicBezTo>
                    <a:pt x="16484" y="77373"/>
                    <a:pt x="19634" y="77603"/>
                    <a:pt x="22439" y="78538"/>
                  </a:cubicBezTo>
                  <a:cubicBezTo>
                    <a:pt x="25244" y="81343"/>
                    <a:pt x="28548" y="83724"/>
                    <a:pt x="30854" y="86952"/>
                  </a:cubicBezTo>
                  <a:cubicBezTo>
                    <a:pt x="33284" y="90354"/>
                    <a:pt x="33251" y="95495"/>
                    <a:pt x="36463" y="98172"/>
                  </a:cubicBezTo>
                  <a:cubicBezTo>
                    <a:pt x="39425" y="100640"/>
                    <a:pt x="43943" y="100042"/>
                    <a:pt x="47683" y="100977"/>
                  </a:cubicBezTo>
                  <a:cubicBezTo>
                    <a:pt x="49553" y="103782"/>
                    <a:pt x="52141" y="106224"/>
                    <a:pt x="53293" y="109392"/>
                  </a:cubicBezTo>
                  <a:cubicBezTo>
                    <a:pt x="55928" y="116638"/>
                    <a:pt x="55159" y="125091"/>
                    <a:pt x="58903" y="131831"/>
                  </a:cubicBezTo>
                  <a:cubicBezTo>
                    <a:pt x="60339" y="134415"/>
                    <a:pt x="64673" y="133314"/>
                    <a:pt x="67317" y="134636"/>
                  </a:cubicBezTo>
                  <a:cubicBezTo>
                    <a:pt x="72193" y="137074"/>
                    <a:pt x="76667" y="140245"/>
                    <a:pt x="81342" y="143050"/>
                  </a:cubicBezTo>
                  <a:cubicBezTo>
                    <a:pt x="96154" y="138115"/>
                    <a:pt x="87296" y="141886"/>
                    <a:pt x="106586" y="129026"/>
                  </a:cubicBezTo>
                  <a:lnTo>
                    <a:pt x="115001" y="123416"/>
                  </a:lnTo>
                  <a:cubicBezTo>
                    <a:pt x="117806" y="121546"/>
                    <a:pt x="120719" y="119829"/>
                    <a:pt x="123416" y="117806"/>
                  </a:cubicBezTo>
                  <a:cubicBezTo>
                    <a:pt x="137000" y="107618"/>
                    <a:pt x="130200" y="110870"/>
                    <a:pt x="143050" y="106587"/>
                  </a:cubicBezTo>
                  <a:cubicBezTo>
                    <a:pt x="145855" y="102847"/>
                    <a:pt x="148159" y="98673"/>
                    <a:pt x="151465" y="95367"/>
                  </a:cubicBezTo>
                  <a:cubicBezTo>
                    <a:pt x="153849" y="92983"/>
                    <a:pt x="157773" y="92389"/>
                    <a:pt x="159879" y="89757"/>
                  </a:cubicBezTo>
                  <a:cubicBezTo>
                    <a:pt x="161726" y="87448"/>
                    <a:pt x="161519" y="84060"/>
                    <a:pt x="162684" y="81343"/>
                  </a:cubicBezTo>
                  <a:cubicBezTo>
                    <a:pt x="164331" y="77500"/>
                    <a:pt x="166542" y="73920"/>
                    <a:pt x="168294" y="70123"/>
                  </a:cubicBezTo>
                  <a:cubicBezTo>
                    <a:pt x="179473" y="45902"/>
                    <a:pt x="177001" y="52419"/>
                    <a:pt x="182319" y="36464"/>
                  </a:cubicBezTo>
                  <a:cubicBezTo>
                    <a:pt x="178579" y="32724"/>
                    <a:pt x="175500" y="28178"/>
                    <a:pt x="171099" y="25244"/>
                  </a:cubicBezTo>
                  <a:cubicBezTo>
                    <a:pt x="166910" y="22451"/>
                    <a:pt x="161577" y="21887"/>
                    <a:pt x="157074" y="19635"/>
                  </a:cubicBezTo>
                  <a:cubicBezTo>
                    <a:pt x="154059" y="18128"/>
                    <a:pt x="151465" y="15895"/>
                    <a:pt x="148660" y="14025"/>
                  </a:cubicBezTo>
                  <a:cubicBezTo>
                    <a:pt x="144920" y="14960"/>
                    <a:pt x="140888" y="15106"/>
                    <a:pt x="137440" y="16830"/>
                  </a:cubicBezTo>
                  <a:cubicBezTo>
                    <a:pt x="131410" y="19845"/>
                    <a:pt x="120611" y="28049"/>
                    <a:pt x="120611" y="28049"/>
                  </a:cubicBezTo>
                  <a:cubicBezTo>
                    <a:pt x="102041" y="15670"/>
                    <a:pt x="107053" y="17765"/>
                    <a:pt x="98171" y="1402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43" name="자유형 142"/>
            <p:cNvSpPr/>
            <p:nvPr/>
          </p:nvSpPr>
          <p:spPr>
            <a:xfrm>
              <a:off x="5755477" y="4546284"/>
              <a:ext cx="72659" cy="126221"/>
            </a:xfrm>
            <a:custGeom>
              <a:avLst/>
              <a:gdLst>
                <a:gd name="connsiteX0" fmla="*/ 25359 w 98286"/>
                <a:gd name="connsiteY0" fmla="*/ 14024 h 126221"/>
                <a:gd name="connsiteX1" fmla="*/ 8529 w 98286"/>
                <a:gd name="connsiteY1" fmla="*/ 22439 h 126221"/>
                <a:gd name="connsiteX2" fmla="*/ 114 w 98286"/>
                <a:gd name="connsiteY2" fmla="*/ 28049 h 126221"/>
                <a:gd name="connsiteX3" fmla="*/ 8529 w 98286"/>
                <a:gd name="connsiteY3" fmla="*/ 44878 h 126221"/>
                <a:gd name="connsiteX4" fmla="*/ 25359 w 98286"/>
                <a:gd name="connsiteY4" fmla="*/ 50488 h 126221"/>
                <a:gd name="connsiteX5" fmla="*/ 33773 w 98286"/>
                <a:gd name="connsiteY5" fmla="*/ 53293 h 126221"/>
                <a:gd name="connsiteX6" fmla="*/ 42188 w 98286"/>
                <a:gd name="connsiteY6" fmla="*/ 58903 h 126221"/>
                <a:gd name="connsiteX7" fmla="*/ 28164 w 98286"/>
                <a:gd name="connsiteY7" fmla="*/ 75732 h 126221"/>
                <a:gd name="connsiteX8" fmla="*/ 19749 w 98286"/>
                <a:gd name="connsiteY8" fmla="*/ 86952 h 126221"/>
                <a:gd name="connsiteX9" fmla="*/ 16944 w 98286"/>
                <a:gd name="connsiteY9" fmla="*/ 98172 h 126221"/>
                <a:gd name="connsiteX10" fmla="*/ 16944 w 98286"/>
                <a:gd name="connsiteY10" fmla="*/ 120611 h 126221"/>
                <a:gd name="connsiteX11" fmla="*/ 33773 w 98286"/>
                <a:gd name="connsiteY11" fmla="*/ 126221 h 126221"/>
                <a:gd name="connsiteX12" fmla="*/ 56213 w 98286"/>
                <a:gd name="connsiteY12" fmla="*/ 123416 h 126221"/>
                <a:gd name="connsiteX13" fmla="*/ 64627 w 98286"/>
                <a:gd name="connsiteY13" fmla="*/ 120611 h 126221"/>
                <a:gd name="connsiteX14" fmla="*/ 75847 w 98286"/>
                <a:gd name="connsiteY14" fmla="*/ 109391 h 126221"/>
                <a:gd name="connsiteX15" fmla="*/ 89871 w 98286"/>
                <a:gd name="connsiteY15" fmla="*/ 112196 h 126221"/>
                <a:gd name="connsiteX16" fmla="*/ 81457 w 98286"/>
                <a:gd name="connsiteY16" fmla="*/ 86952 h 126221"/>
                <a:gd name="connsiteX17" fmla="*/ 89871 w 98286"/>
                <a:gd name="connsiteY17" fmla="*/ 81342 h 126221"/>
                <a:gd name="connsiteX18" fmla="*/ 98286 w 98286"/>
                <a:gd name="connsiteY18" fmla="*/ 61708 h 126221"/>
                <a:gd name="connsiteX19" fmla="*/ 92676 w 98286"/>
                <a:gd name="connsiteY19" fmla="*/ 53293 h 126221"/>
                <a:gd name="connsiteX20" fmla="*/ 73042 w 98286"/>
                <a:gd name="connsiteY20" fmla="*/ 50488 h 126221"/>
                <a:gd name="connsiteX21" fmla="*/ 70237 w 98286"/>
                <a:gd name="connsiteY21" fmla="*/ 30854 h 126221"/>
                <a:gd name="connsiteX22" fmla="*/ 56213 w 98286"/>
                <a:gd name="connsiteY22" fmla="*/ 14024 h 126221"/>
                <a:gd name="connsiteX23" fmla="*/ 39383 w 98286"/>
                <a:gd name="connsiteY23" fmla="*/ 0 h 126221"/>
                <a:gd name="connsiteX24" fmla="*/ 30968 w 98286"/>
                <a:gd name="connsiteY24" fmla="*/ 5610 h 126221"/>
                <a:gd name="connsiteX25" fmla="*/ 25359 w 98286"/>
                <a:gd name="connsiteY25" fmla="*/ 14024 h 126221"/>
                <a:gd name="connsiteX26" fmla="*/ 25359 w 98286"/>
                <a:gd name="connsiteY26" fmla="*/ 14024 h 126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8286" h="126221">
                  <a:moveTo>
                    <a:pt x="25359" y="14024"/>
                  </a:moveTo>
                  <a:cubicBezTo>
                    <a:pt x="22554" y="15427"/>
                    <a:pt x="14012" y="19393"/>
                    <a:pt x="8529" y="22439"/>
                  </a:cubicBezTo>
                  <a:cubicBezTo>
                    <a:pt x="5582" y="24076"/>
                    <a:pt x="1366" y="24919"/>
                    <a:pt x="114" y="28049"/>
                  </a:cubicBezTo>
                  <a:cubicBezTo>
                    <a:pt x="-1048" y="30953"/>
                    <a:pt x="7016" y="43933"/>
                    <a:pt x="8529" y="44878"/>
                  </a:cubicBezTo>
                  <a:cubicBezTo>
                    <a:pt x="13544" y="48012"/>
                    <a:pt x="19749" y="48618"/>
                    <a:pt x="25359" y="50488"/>
                  </a:cubicBezTo>
                  <a:cubicBezTo>
                    <a:pt x="28164" y="51423"/>
                    <a:pt x="31313" y="51653"/>
                    <a:pt x="33773" y="53293"/>
                  </a:cubicBezTo>
                  <a:lnTo>
                    <a:pt x="42188" y="58903"/>
                  </a:lnTo>
                  <a:cubicBezTo>
                    <a:pt x="29789" y="77502"/>
                    <a:pt x="44361" y="56835"/>
                    <a:pt x="28164" y="75732"/>
                  </a:cubicBezTo>
                  <a:cubicBezTo>
                    <a:pt x="25122" y="79282"/>
                    <a:pt x="22554" y="83212"/>
                    <a:pt x="19749" y="86952"/>
                  </a:cubicBezTo>
                  <a:cubicBezTo>
                    <a:pt x="18814" y="90692"/>
                    <a:pt x="18003" y="94465"/>
                    <a:pt x="16944" y="98172"/>
                  </a:cubicBezTo>
                  <a:cubicBezTo>
                    <a:pt x="14976" y="105058"/>
                    <a:pt x="9777" y="113444"/>
                    <a:pt x="16944" y="120611"/>
                  </a:cubicBezTo>
                  <a:cubicBezTo>
                    <a:pt x="21125" y="124792"/>
                    <a:pt x="33773" y="126221"/>
                    <a:pt x="33773" y="126221"/>
                  </a:cubicBezTo>
                  <a:cubicBezTo>
                    <a:pt x="41253" y="125286"/>
                    <a:pt x="48796" y="124765"/>
                    <a:pt x="56213" y="123416"/>
                  </a:cubicBezTo>
                  <a:cubicBezTo>
                    <a:pt x="59122" y="122887"/>
                    <a:pt x="62537" y="122702"/>
                    <a:pt x="64627" y="120611"/>
                  </a:cubicBezTo>
                  <a:cubicBezTo>
                    <a:pt x="79585" y="105652"/>
                    <a:pt x="53409" y="116870"/>
                    <a:pt x="75847" y="109391"/>
                  </a:cubicBezTo>
                  <a:cubicBezTo>
                    <a:pt x="80522" y="110326"/>
                    <a:pt x="86500" y="115567"/>
                    <a:pt x="89871" y="112196"/>
                  </a:cubicBezTo>
                  <a:cubicBezTo>
                    <a:pt x="93497" y="108571"/>
                    <a:pt x="82840" y="89718"/>
                    <a:pt x="81457" y="86952"/>
                  </a:cubicBezTo>
                  <a:cubicBezTo>
                    <a:pt x="84262" y="85082"/>
                    <a:pt x="87713" y="83932"/>
                    <a:pt x="89871" y="81342"/>
                  </a:cubicBezTo>
                  <a:cubicBezTo>
                    <a:pt x="93723" y="76719"/>
                    <a:pt x="96337" y="67555"/>
                    <a:pt x="98286" y="61708"/>
                  </a:cubicBezTo>
                  <a:cubicBezTo>
                    <a:pt x="96416" y="58903"/>
                    <a:pt x="95757" y="54662"/>
                    <a:pt x="92676" y="53293"/>
                  </a:cubicBezTo>
                  <a:cubicBezTo>
                    <a:pt x="86635" y="50608"/>
                    <a:pt x="77717" y="55163"/>
                    <a:pt x="73042" y="50488"/>
                  </a:cubicBezTo>
                  <a:cubicBezTo>
                    <a:pt x="68367" y="45813"/>
                    <a:pt x="72137" y="37186"/>
                    <a:pt x="70237" y="30854"/>
                  </a:cubicBezTo>
                  <a:cubicBezTo>
                    <a:pt x="68330" y="24497"/>
                    <a:pt x="60065" y="18518"/>
                    <a:pt x="56213" y="14024"/>
                  </a:cubicBezTo>
                  <a:cubicBezTo>
                    <a:pt x="43988" y="-239"/>
                    <a:pt x="53521" y="4713"/>
                    <a:pt x="39383" y="0"/>
                  </a:cubicBezTo>
                  <a:cubicBezTo>
                    <a:pt x="36578" y="1870"/>
                    <a:pt x="33352" y="3226"/>
                    <a:pt x="30968" y="5610"/>
                  </a:cubicBezTo>
                  <a:cubicBezTo>
                    <a:pt x="28585" y="7993"/>
                    <a:pt x="27991" y="11918"/>
                    <a:pt x="25359" y="14024"/>
                  </a:cubicBezTo>
                  <a:lnTo>
                    <a:pt x="25359" y="14024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44" name="자유형 143"/>
            <p:cNvSpPr/>
            <p:nvPr/>
          </p:nvSpPr>
          <p:spPr>
            <a:xfrm>
              <a:off x="4529987" y="4716581"/>
              <a:ext cx="134782" cy="143050"/>
            </a:xfrm>
            <a:custGeom>
              <a:avLst/>
              <a:gdLst>
                <a:gd name="connsiteX0" fmla="*/ 98171 w 182319"/>
                <a:gd name="connsiteY0" fmla="*/ 14025 h 143050"/>
                <a:gd name="connsiteX1" fmla="*/ 67317 w 182319"/>
                <a:gd name="connsiteY1" fmla="*/ 5610 h 143050"/>
                <a:gd name="connsiteX2" fmla="*/ 39268 w 182319"/>
                <a:gd name="connsiteY2" fmla="*/ 0 h 143050"/>
                <a:gd name="connsiteX3" fmla="*/ 28049 w 182319"/>
                <a:gd name="connsiteY3" fmla="*/ 2805 h 143050"/>
                <a:gd name="connsiteX4" fmla="*/ 25244 w 182319"/>
                <a:gd name="connsiteY4" fmla="*/ 11220 h 143050"/>
                <a:gd name="connsiteX5" fmla="*/ 19634 w 182319"/>
                <a:gd name="connsiteY5" fmla="*/ 19635 h 143050"/>
                <a:gd name="connsiteX6" fmla="*/ 14024 w 182319"/>
                <a:gd name="connsiteY6" fmla="*/ 36464 h 143050"/>
                <a:gd name="connsiteX7" fmla="*/ 0 w 182319"/>
                <a:gd name="connsiteY7" fmla="*/ 58903 h 143050"/>
                <a:gd name="connsiteX8" fmla="*/ 14024 w 182319"/>
                <a:gd name="connsiteY8" fmla="*/ 75733 h 143050"/>
                <a:gd name="connsiteX9" fmla="*/ 22439 w 182319"/>
                <a:gd name="connsiteY9" fmla="*/ 78538 h 143050"/>
                <a:gd name="connsiteX10" fmla="*/ 30854 w 182319"/>
                <a:gd name="connsiteY10" fmla="*/ 86952 h 143050"/>
                <a:gd name="connsiteX11" fmla="*/ 36463 w 182319"/>
                <a:gd name="connsiteY11" fmla="*/ 98172 h 143050"/>
                <a:gd name="connsiteX12" fmla="*/ 47683 w 182319"/>
                <a:gd name="connsiteY12" fmla="*/ 100977 h 143050"/>
                <a:gd name="connsiteX13" fmla="*/ 53293 w 182319"/>
                <a:gd name="connsiteY13" fmla="*/ 109392 h 143050"/>
                <a:gd name="connsiteX14" fmla="*/ 58903 w 182319"/>
                <a:gd name="connsiteY14" fmla="*/ 131831 h 143050"/>
                <a:gd name="connsiteX15" fmla="*/ 67317 w 182319"/>
                <a:gd name="connsiteY15" fmla="*/ 134636 h 143050"/>
                <a:gd name="connsiteX16" fmla="*/ 81342 w 182319"/>
                <a:gd name="connsiteY16" fmla="*/ 143050 h 143050"/>
                <a:gd name="connsiteX17" fmla="*/ 106586 w 182319"/>
                <a:gd name="connsiteY17" fmla="*/ 129026 h 143050"/>
                <a:gd name="connsiteX18" fmla="*/ 115001 w 182319"/>
                <a:gd name="connsiteY18" fmla="*/ 123416 h 143050"/>
                <a:gd name="connsiteX19" fmla="*/ 123416 w 182319"/>
                <a:gd name="connsiteY19" fmla="*/ 117806 h 143050"/>
                <a:gd name="connsiteX20" fmla="*/ 143050 w 182319"/>
                <a:gd name="connsiteY20" fmla="*/ 106587 h 143050"/>
                <a:gd name="connsiteX21" fmla="*/ 151465 w 182319"/>
                <a:gd name="connsiteY21" fmla="*/ 95367 h 143050"/>
                <a:gd name="connsiteX22" fmla="*/ 159879 w 182319"/>
                <a:gd name="connsiteY22" fmla="*/ 89757 h 143050"/>
                <a:gd name="connsiteX23" fmla="*/ 162684 w 182319"/>
                <a:gd name="connsiteY23" fmla="*/ 81343 h 143050"/>
                <a:gd name="connsiteX24" fmla="*/ 168294 w 182319"/>
                <a:gd name="connsiteY24" fmla="*/ 70123 h 143050"/>
                <a:gd name="connsiteX25" fmla="*/ 182319 w 182319"/>
                <a:gd name="connsiteY25" fmla="*/ 36464 h 143050"/>
                <a:gd name="connsiteX26" fmla="*/ 171099 w 182319"/>
                <a:gd name="connsiteY26" fmla="*/ 25244 h 143050"/>
                <a:gd name="connsiteX27" fmla="*/ 157074 w 182319"/>
                <a:gd name="connsiteY27" fmla="*/ 19635 h 143050"/>
                <a:gd name="connsiteX28" fmla="*/ 148660 w 182319"/>
                <a:gd name="connsiteY28" fmla="*/ 14025 h 143050"/>
                <a:gd name="connsiteX29" fmla="*/ 137440 w 182319"/>
                <a:gd name="connsiteY29" fmla="*/ 16830 h 143050"/>
                <a:gd name="connsiteX30" fmla="*/ 120611 w 182319"/>
                <a:gd name="connsiteY30" fmla="*/ 28049 h 143050"/>
                <a:gd name="connsiteX31" fmla="*/ 98171 w 182319"/>
                <a:gd name="connsiteY31" fmla="*/ 14025 h 14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2319" h="143050">
                  <a:moveTo>
                    <a:pt x="98171" y="14025"/>
                  </a:moveTo>
                  <a:cubicBezTo>
                    <a:pt x="89289" y="10285"/>
                    <a:pt x="77723" y="7923"/>
                    <a:pt x="67317" y="5610"/>
                  </a:cubicBezTo>
                  <a:cubicBezTo>
                    <a:pt x="28639" y="-2985"/>
                    <a:pt x="61163" y="7298"/>
                    <a:pt x="39268" y="0"/>
                  </a:cubicBezTo>
                  <a:cubicBezTo>
                    <a:pt x="35528" y="935"/>
                    <a:pt x="31059" y="397"/>
                    <a:pt x="28049" y="2805"/>
                  </a:cubicBezTo>
                  <a:cubicBezTo>
                    <a:pt x="25740" y="4652"/>
                    <a:pt x="26566" y="8575"/>
                    <a:pt x="25244" y="11220"/>
                  </a:cubicBezTo>
                  <a:cubicBezTo>
                    <a:pt x="23736" y="14235"/>
                    <a:pt x="21003" y="16554"/>
                    <a:pt x="19634" y="19635"/>
                  </a:cubicBezTo>
                  <a:cubicBezTo>
                    <a:pt x="17232" y="25038"/>
                    <a:pt x="16668" y="31175"/>
                    <a:pt x="14024" y="36464"/>
                  </a:cubicBezTo>
                  <a:cubicBezTo>
                    <a:pt x="10079" y="44353"/>
                    <a:pt x="4675" y="51423"/>
                    <a:pt x="0" y="58903"/>
                  </a:cubicBezTo>
                  <a:cubicBezTo>
                    <a:pt x="4140" y="65114"/>
                    <a:pt x="7543" y="71413"/>
                    <a:pt x="14024" y="75733"/>
                  </a:cubicBezTo>
                  <a:cubicBezTo>
                    <a:pt x="16484" y="77373"/>
                    <a:pt x="19634" y="77603"/>
                    <a:pt x="22439" y="78538"/>
                  </a:cubicBezTo>
                  <a:cubicBezTo>
                    <a:pt x="25244" y="81343"/>
                    <a:pt x="28548" y="83724"/>
                    <a:pt x="30854" y="86952"/>
                  </a:cubicBezTo>
                  <a:cubicBezTo>
                    <a:pt x="33284" y="90354"/>
                    <a:pt x="33251" y="95495"/>
                    <a:pt x="36463" y="98172"/>
                  </a:cubicBezTo>
                  <a:cubicBezTo>
                    <a:pt x="39425" y="100640"/>
                    <a:pt x="43943" y="100042"/>
                    <a:pt x="47683" y="100977"/>
                  </a:cubicBezTo>
                  <a:cubicBezTo>
                    <a:pt x="49553" y="103782"/>
                    <a:pt x="52141" y="106224"/>
                    <a:pt x="53293" y="109392"/>
                  </a:cubicBezTo>
                  <a:cubicBezTo>
                    <a:pt x="55928" y="116638"/>
                    <a:pt x="55159" y="125091"/>
                    <a:pt x="58903" y="131831"/>
                  </a:cubicBezTo>
                  <a:cubicBezTo>
                    <a:pt x="60339" y="134415"/>
                    <a:pt x="64673" y="133314"/>
                    <a:pt x="67317" y="134636"/>
                  </a:cubicBezTo>
                  <a:cubicBezTo>
                    <a:pt x="72193" y="137074"/>
                    <a:pt x="76667" y="140245"/>
                    <a:pt x="81342" y="143050"/>
                  </a:cubicBezTo>
                  <a:cubicBezTo>
                    <a:pt x="96154" y="138115"/>
                    <a:pt x="87296" y="141886"/>
                    <a:pt x="106586" y="129026"/>
                  </a:cubicBezTo>
                  <a:lnTo>
                    <a:pt x="115001" y="123416"/>
                  </a:lnTo>
                  <a:cubicBezTo>
                    <a:pt x="117806" y="121546"/>
                    <a:pt x="120719" y="119829"/>
                    <a:pt x="123416" y="117806"/>
                  </a:cubicBezTo>
                  <a:cubicBezTo>
                    <a:pt x="137000" y="107618"/>
                    <a:pt x="130200" y="110870"/>
                    <a:pt x="143050" y="106587"/>
                  </a:cubicBezTo>
                  <a:cubicBezTo>
                    <a:pt x="145855" y="102847"/>
                    <a:pt x="148159" y="98673"/>
                    <a:pt x="151465" y="95367"/>
                  </a:cubicBezTo>
                  <a:cubicBezTo>
                    <a:pt x="153849" y="92983"/>
                    <a:pt x="157773" y="92389"/>
                    <a:pt x="159879" y="89757"/>
                  </a:cubicBezTo>
                  <a:cubicBezTo>
                    <a:pt x="161726" y="87448"/>
                    <a:pt x="161519" y="84060"/>
                    <a:pt x="162684" y="81343"/>
                  </a:cubicBezTo>
                  <a:cubicBezTo>
                    <a:pt x="164331" y="77500"/>
                    <a:pt x="166542" y="73920"/>
                    <a:pt x="168294" y="70123"/>
                  </a:cubicBezTo>
                  <a:cubicBezTo>
                    <a:pt x="179473" y="45902"/>
                    <a:pt x="177001" y="52419"/>
                    <a:pt x="182319" y="36464"/>
                  </a:cubicBezTo>
                  <a:cubicBezTo>
                    <a:pt x="178579" y="32724"/>
                    <a:pt x="175500" y="28178"/>
                    <a:pt x="171099" y="25244"/>
                  </a:cubicBezTo>
                  <a:cubicBezTo>
                    <a:pt x="166910" y="22451"/>
                    <a:pt x="161577" y="21887"/>
                    <a:pt x="157074" y="19635"/>
                  </a:cubicBezTo>
                  <a:cubicBezTo>
                    <a:pt x="154059" y="18128"/>
                    <a:pt x="151465" y="15895"/>
                    <a:pt x="148660" y="14025"/>
                  </a:cubicBezTo>
                  <a:cubicBezTo>
                    <a:pt x="144920" y="14960"/>
                    <a:pt x="140888" y="15106"/>
                    <a:pt x="137440" y="16830"/>
                  </a:cubicBezTo>
                  <a:cubicBezTo>
                    <a:pt x="131410" y="19845"/>
                    <a:pt x="120611" y="28049"/>
                    <a:pt x="120611" y="28049"/>
                  </a:cubicBezTo>
                  <a:cubicBezTo>
                    <a:pt x="102041" y="15670"/>
                    <a:pt x="107053" y="17765"/>
                    <a:pt x="98171" y="1402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45" name="자유형 144"/>
            <p:cNvSpPr/>
            <p:nvPr/>
          </p:nvSpPr>
          <p:spPr>
            <a:xfrm>
              <a:off x="3992481" y="5035827"/>
              <a:ext cx="72659" cy="126221"/>
            </a:xfrm>
            <a:custGeom>
              <a:avLst/>
              <a:gdLst>
                <a:gd name="connsiteX0" fmla="*/ 25359 w 98286"/>
                <a:gd name="connsiteY0" fmla="*/ 14024 h 126221"/>
                <a:gd name="connsiteX1" fmla="*/ 8529 w 98286"/>
                <a:gd name="connsiteY1" fmla="*/ 22439 h 126221"/>
                <a:gd name="connsiteX2" fmla="*/ 114 w 98286"/>
                <a:gd name="connsiteY2" fmla="*/ 28049 h 126221"/>
                <a:gd name="connsiteX3" fmla="*/ 8529 w 98286"/>
                <a:gd name="connsiteY3" fmla="*/ 44878 h 126221"/>
                <a:gd name="connsiteX4" fmla="*/ 25359 w 98286"/>
                <a:gd name="connsiteY4" fmla="*/ 50488 h 126221"/>
                <a:gd name="connsiteX5" fmla="*/ 33773 w 98286"/>
                <a:gd name="connsiteY5" fmla="*/ 53293 h 126221"/>
                <a:gd name="connsiteX6" fmla="*/ 42188 w 98286"/>
                <a:gd name="connsiteY6" fmla="*/ 58903 h 126221"/>
                <a:gd name="connsiteX7" fmla="*/ 28164 w 98286"/>
                <a:gd name="connsiteY7" fmla="*/ 75732 h 126221"/>
                <a:gd name="connsiteX8" fmla="*/ 19749 w 98286"/>
                <a:gd name="connsiteY8" fmla="*/ 86952 h 126221"/>
                <a:gd name="connsiteX9" fmla="*/ 16944 w 98286"/>
                <a:gd name="connsiteY9" fmla="*/ 98172 h 126221"/>
                <a:gd name="connsiteX10" fmla="*/ 16944 w 98286"/>
                <a:gd name="connsiteY10" fmla="*/ 120611 h 126221"/>
                <a:gd name="connsiteX11" fmla="*/ 33773 w 98286"/>
                <a:gd name="connsiteY11" fmla="*/ 126221 h 126221"/>
                <a:gd name="connsiteX12" fmla="*/ 56213 w 98286"/>
                <a:gd name="connsiteY12" fmla="*/ 123416 h 126221"/>
                <a:gd name="connsiteX13" fmla="*/ 64627 w 98286"/>
                <a:gd name="connsiteY13" fmla="*/ 120611 h 126221"/>
                <a:gd name="connsiteX14" fmla="*/ 75847 w 98286"/>
                <a:gd name="connsiteY14" fmla="*/ 109391 h 126221"/>
                <a:gd name="connsiteX15" fmla="*/ 89871 w 98286"/>
                <a:gd name="connsiteY15" fmla="*/ 112196 h 126221"/>
                <a:gd name="connsiteX16" fmla="*/ 81457 w 98286"/>
                <a:gd name="connsiteY16" fmla="*/ 86952 h 126221"/>
                <a:gd name="connsiteX17" fmla="*/ 89871 w 98286"/>
                <a:gd name="connsiteY17" fmla="*/ 81342 h 126221"/>
                <a:gd name="connsiteX18" fmla="*/ 98286 w 98286"/>
                <a:gd name="connsiteY18" fmla="*/ 61708 h 126221"/>
                <a:gd name="connsiteX19" fmla="*/ 92676 w 98286"/>
                <a:gd name="connsiteY19" fmla="*/ 53293 h 126221"/>
                <a:gd name="connsiteX20" fmla="*/ 73042 w 98286"/>
                <a:gd name="connsiteY20" fmla="*/ 50488 h 126221"/>
                <a:gd name="connsiteX21" fmla="*/ 70237 w 98286"/>
                <a:gd name="connsiteY21" fmla="*/ 30854 h 126221"/>
                <a:gd name="connsiteX22" fmla="*/ 56213 w 98286"/>
                <a:gd name="connsiteY22" fmla="*/ 14024 h 126221"/>
                <a:gd name="connsiteX23" fmla="*/ 39383 w 98286"/>
                <a:gd name="connsiteY23" fmla="*/ 0 h 126221"/>
                <a:gd name="connsiteX24" fmla="*/ 30968 w 98286"/>
                <a:gd name="connsiteY24" fmla="*/ 5610 h 126221"/>
                <a:gd name="connsiteX25" fmla="*/ 25359 w 98286"/>
                <a:gd name="connsiteY25" fmla="*/ 14024 h 126221"/>
                <a:gd name="connsiteX26" fmla="*/ 25359 w 98286"/>
                <a:gd name="connsiteY26" fmla="*/ 14024 h 126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8286" h="126221">
                  <a:moveTo>
                    <a:pt x="25359" y="14024"/>
                  </a:moveTo>
                  <a:cubicBezTo>
                    <a:pt x="22554" y="15427"/>
                    <a:pt x="14012" y="19393"/>
                    <a:pt x="8529" y="22439"/>
                  </a:cubicBezTo>
                  <a:cubicBezTo>
                    <a:pt x="5582" y="24076"/>
                    <a:pt x="1366" y="24919"/>
                    <a:pt x="114" y="28049"/>
                  </a:cubicBezTo>
                  <a:cubicBezTo>
                    <a:pt x="-1048" y="30953"/>
                    <a:pt x="7016" y="43933"/>
                    <a:pt x="8529" y="44878"/>
                  </a:cubicBezTo>
                  <a:cubicBezTo>
                    <a:pt x="13544" y="48012"/>
                    <a:pt x="19749" y="48618"/>
                    <a:pt x="25359" y="50488"/>
                  </a:cubicBezTo>
                  <a:cubicBezTo>
                    <a:pt x="28164" y="51423"/>
                    <a:pt x="31313" y="51653"/>
                    <a:pt x="33773" y="53293"/>
                  </a:cubicBezTo>
                  <a:lnTo>
                    <a:pt x="42188" y="58903"/>
                  </a:lnTo>
                  <a:cubicBezTo>
                    <a:pt x="29789" y="77502"/>
                    <a:pt x="44361" y="56835"/>
                    <a:pt x="28164" y="75732"/>
                  </a:cubicBezTo>
                  <a:cubicBezTo>
                    <a:pt x="25122" y="79282"/>
                    <a:pt x="22554" y="83212"/>
                    <a:pt x="19749" y="86952"/>
                  </a:cubicBezTo>
                  <a:cubicBezTo>
                    <a:pt x="18814" y="90692"/>
                    <a:pt x="18003" y="94465"/>
                    <a:pt x="16944" y="98172"/>
                  </a:cubicBezTo>
                  <a:cubicBezTo>
                    <a:pt x="14976" y="105058"/>
                    <a:pt x="9777" y="113444"/>
                    <a:pt x="16944" y="120611"/>
                  </a:cubicBezTo>
                  <a:cubicBezTo>
                    <a:pt x="21125" y="124792"/>
                    <a:pt x="33773" y="126221"/>
                    <a:pt x="33773" y="126221"/>
                  </a:cubicBezTo>
                  <a:cubicBezTo>
                    <a:pt x="41253" y="125286"/>
                    <a:pt x="48796" y="124765"/>
                    <a:pt x="56213" y="123416"/>
                  </a:cubicBezTo>
                  <a:cubicBezTo>
                    <a:pt x="59122" y="122887"/>
                    <a:pt x="62537" y="122702"/>
                    <a:pt x="64627" y="120611"/>
                  </a:cubicBezTo>
                  <a:cubicBezTo>
                    <a:pt x="79585" y="105652"/>
                    <a:pt x="53409" y="116870"/>
                    <a:pt x="75847" y="109391"/>
                  </a:cubicBezTo>
                  <a:cubicBezTo>
                    <a:pt x="80522" y="110326"/>
                    <a:pt x="86500" y="115567"/>
                    <a:pt x="89871" y="112196"/>
                  </a:cubicBezTo>
                  <a:cubicBezTo>
                    <a:pt x="93497" y="108571"/>
                    <a:pt x="82840" y="89718"/>
                    <a:pt x="81457" y="86952"/>
                  </a:cubicBezTo>
                  <a:cubicBezTo>
                    <a:pt x="84262" y="85082"/>
                    <a:pt x="87713" y="83932"/>
                    <a:pt x="89871" y="81342"/>
                  </a:cubicBezTo>
                  <a:cubicBezTo>
                    <a:pt x="93723" y="76719"/>
                    <a:pt x="96337" y="67555"/>
                    <a:pt x="98286" y="61708"/>
                  </a:cubicBezTo>
                  <a:cubicBezTo>
                    <a:pt x="96416" y="58903"/>
                    <a:pt x="95757" y="54662"/>
                    <a:pt x="92676" y="53293"/>
                  </a:cubicBezTo>
                  <a:cubicBezTo>
                    <a:pt x="86635" y="50608"/>
                    <a:pt x="77717" y="55163"/>
                    <a:pt x="73042" y="50488"/>
                  </a:cubicBezTo>
                  <a:cubicBezTo>
                    <a:pt x="68367" y="45813"/>
                    <a:pt x="72137" y="37186"/>
                    <a:pt x="70237" y="30854"/>
                  </a:cubicBezTo>
                  <a:cubicBezTo>
                    <a:pt x="68330" y="24497"/>
                    <a:pt x="60065" y="18518"/>
                    <a:pt x="56213" y="14024"/>
                  </a:cubicBezTo>
                  <a:cubicBezTo>
                    <a:pt x="43988" y="-239"/>
                    <a:pt x="53521" y="4713"/>
                    <a:pt x="39383" y="0"/>
                  </a:cubicBezTo>
                  <a:cubicBezTo>
                    <a:pt x="36578" y="1870"/>
                    <a:pt x="33352" y="3226"/>
                    <a:pt x="30968" y="5610"/>
                  </a:cubicBezTo>
                  <a:cubicBezTo>
                    <a:pt x="28585" y="7993"/>
                    <a:pt x="27991" y="11918"/>
                    <a:pt x="25359" y="14024"/>
                  </a:cubicBezTo>
                  <a:lnTo>
                    <a:pt x="25359" y="14024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46" name="자유형 145"/>
            <p:cNvSpPr/>
            <p:nvPr/>
          </p:nvSpPr>
          <p:spPr>
            <a:xfrm>
              <a:off x="3928676" y="5222586"/>
              <a:ext cx="84476" cy="87354"/>
            </a:xfrm>
            <a:custGeom>
              <a:avLst/>
              <a:gdLst>
                <a:gd name="connsiteX0" fmla="*/ 45713 w 114270"/>
                <a:gd name="connsiteY0" fmla="*/ 14427 h 87354"/>
                <a:gd name="connsiteX1" fmla="*/ 835 w 114270"/>
                <a:gd name="connsiteY1" fmla="*/ 28451 h 87354"/>
                <a:gd name="connsiteX2" fmla="*/ 12054 w 114270"/>
                <a:gd name="connsiteY2" fmla="*/ 53695 h 87354"/>
                <a:gd name="connsiteX3" fmla="*/ 20469 w 114270"/>
                <a:gd name="connsiteY3" fmla="*/ 64915 h 87354"/>
                <a:gd name="connsiteX4" fmla="*/ 23274 w 114270"/>
                <a:gd name="connsiteY4" fmla="*/ 76135 h 87354"/>
                <a:gd name="connsiteX5" fmla="*/ 31689 w 114270"/>
                <a:gd name="connsiteY5" fmla="*/ 78940 h 87354"/>
                <a:gd name="connsiteX6" fmla="*/ 48518 w 114270"/>
                <a:gd name="connsiteY6" fmla="*/ 87354 h 87354"/>
                <a:gd name="connsiteX7" fmla="*/ 87787 w 114270"/>
                <a:gd name="connsiteY7" fmla="*/ 84549 h 87354"/>
                <a:gd name="connsiteX8" fmla="*/ 99006 w 114270"/>
                <a:gd name="connsiteY8" fmla="*/ 70525 h 87354"/>
                <a:gd name="connsiteX9" fmla="*/ 107421 w 114270"/>
                <a:gd name="connsiteY9" fmla="*/ 59305 h 87354"/>
                <a:gd name="connsiteX10" fmla="*/ 113031 w 114270"/>
                <a:gd name="connsiteY10" fmla="*/ 36866 h 87354"/>
                <a:gd name="connsiteX11" fmla="*/ 96201 w 114270"/>
                <a:gd name="connsiteY11" fmla="*/ 20037 h 87354"/>
                <a:gd name="connsiteX12" fmla="*/ 79372 w 114270"/>
                <a:gd name="connsiteY12" fmla="*/ 8817 h 87354"/>
                <a:gd name="connsiteX13" fmla="*/ 73762 w 114270"/>
                <a:gd name="connsiteY13" fmla="*/ 402 h 87354"/>
                <a:gd name="connsiteX14" fmla="*/ 59738 w 114270"/>
                <a:gd name="connsiteY14" fmla="*/ 3207 h 87354"/>
                <a:gd name="connsiteX15" fmla="*/ 45713 w 114270"/>
                <a:gd name="connsiteY15" fmla="*/ 14427 h 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270" h="87354">
                  <a:moveTo>
                    <a:pt x="45713" y="14427"/>
                  </a:moveTo>
                  <a:cubicBezTo>
                    <a:pt x="35896" y="18634"/>
                    <a:pt x="13159" y="18768"/>
                    <a:pt x="835" y="28451"/>
                  </a:cubicBezTo>
                  <a:cubicBezTo>
                    <a:pt x="-3340" y="31732"/>
                    <a:pt x="9349" y="49908"/>
                    <a:pt x="12054" y="53695"/>
                  </a:cubicBezTo>
                  <a:cubicBezTo>
                    <a:pt x="14771" y="57499"/>
                    <a:pt x="17664" y="61175"/>
                    <a:pt x="20469" y="64915"/>
                  </a:cubicBezTo>
                  <a:cubicBezTo>
                    <a:pt x="21404" y="68655"/>
                    <a:pt x="20866" y="73125"/>
                    <a:pt x="23274" y="76135"/>
                  </a:cubicBezTo>
                  <a:cubicBezTo>
                    <a:pt x="25121" y="78444"/>
                    <a:pt x="29044" y="77618"/>
                    <a:pt x="31689" y="78940"/>
                  </a:cubicBezTo>
                  <a:cubicBezTo>
                    <a:pt x="53439" y="89814"/>
                    <a:pt x="27366" y="80303"/>
                    <a:pt x="48518" y="87354"/>
                  </a:cubicBezTo>
                  <a:cubicBezTo>
                    <a:pt x="61608" y="86419"/>
                    <a:pt x="74864" y="86829"/>
                    <a:pt x="87787" y="84549"/>
                  </a:cubicBezTo>
                  <a:cubicBezTo>
                    <a:pt x="98779" y="82609"/>
                    <a:pt x="95031" y="77481"/>
                    <a:pt x="99006" y="70525"/>
                  </a:cubicBezTo>
                  <a:cubicBezTo>
                    <a:pt x="101325" y="66466"/>
                    <a:pt x="104616" y="63045"/>
                    <a:pt x="107421" y="59305"/>
                  </a:cubicBezTo>
                  <a:cubicBezTo>
                    <a:pt x="109291" y="51825"/>
                    <a:pt x="117308" y="43281"/>
                    <a:pt x="113031" y="36866"/>
                  </a:cubicBezTo>
                  <a:cubicBezTo>
                    <a:pt x="103154" y="22050"/>
                    <a:pt x="112439" y="33955"/>
                    <a:pt x="96201" y="20037"/>
                  </a:cubicBezTo>
                  <a:cubicBezTo>
                    <a:pt x="82829" y="8575"/>
                    <a:pt x="93687" y="13589"/>
                    <a:pt x="79372" y="8817"/>
                  </a:cubicBezTo>
                  <a:cubicBezTo>
                    <a:pt x="77502" y="6012"/>
                    <a:pt x="77003" y="1328"/>
                    <a:pt x="73762" y="402"/>
                  </a:cubicBezTo>
                  <a:cubicBezTo>
                    <a:pt x="69178" y="-908"/>
                    <a:pt x="64078" y="1234"/>
                    <a:pt x="59738" y="3207"/>
                  </a:cubicBezTo>
                  <a:cubicBezTo>
                    <a:pt x="48780" y="8188"/>
                    <a:pt x="55530" y="10220"/>
                    <a:pt x="45713" y="14427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47" name="자유형 146"/>
            <p:cNvSpPr/>
            <p:nvPr/>
          </p:nvSpPr>
          <p:spPr>
            <a:xfrm>
              <a:off x="3403710" y="5435258"/>
              <a:ext cx="129598" cy="115422"/>
            </a:xfrm>
            <a:custGeom>
              <a:avLst/>
              <a:gdLst>
                <a:gd name="connsiteX0" fmla="*/ 123416 w 350614"/>
                <a:gd name="connsiteY0" fmla="*/ 36464 h 280491"/>
                <a:gd name="connsiteX1" fmla="*/ 103782 w 350614"/>
                <a:gd name="connsiteY1" fmla="*/ 39269 h 280491"/>
                <a:gd name="connsiteX2" fmla="*/ 86953 w 350614"/>
                <a:gd name="connsiteY2" fmla="*/ 50489 h 280491"/>
                <a:gd name="connsiteX3" fmla="*/ 56099 w 350614"/>
                <a:gd name="connsiteY3" fmla="*/ 58904 h 280491"/>
                <a:gd name="connsiteX4" fmla="*/ 47684 w 350614"/>
                <a:gd name="connsiteY4" fmla="*/ 64513 h 280491"/>
                <a:gd name="connsiteX5" fmla="*/ 30854 w 350614"/>
                <a:gd name="connsiteY5" fmla="*/ 61708 h 280491"/>
                <a:gd name="connsiteX6" fmla="*/ 22440 w 350614"/>
                <a:gd name="connsiteY6" fmla="*/ 64513 h 280491"/>
                <a:gd name="connsiteX7" fmla="*/ 2805 w 350614"/>
                <a:gd name="connsiteY7" fmla="*/ 103782 h 280491"/>
                <a:gd name="connsiteX8" fmla="*/ 0 w 350614"/>
                <a:gd name="connsiteY8" fmla="*/ 112197 h 280491"/>
                <a:gd name="connsiteX9" fmla="*/ 8415 w 350614"/>
                <a:gd name="connsiteY9" fmla="*/ 148661 h 280491"/>
                <a:gd name="connsiteX10" fmla="*/ 16830 w 350614"/>
                <a:gd name="connsiteY10" fmla="*/ 157075 h 280491"/>
                <a:gd name="connsiteX11" fmla="*/ 39269 w 350614"/>
                <a:gd name="connsiteY11" fmla="*/ 185124 h 280491"/>
                <a:gd name="connsiteX12" fmla="*/ 53294 w 350614"/>
                <a:gd name="connsiteY12" fmla="*/ 199149 h 280491"/>
                <a:gd name="connsiteX13" fmla="*/ 72928 w 350614"/>
                <a:gd name="connsiteY13" fmla="*/ 224393 h 280491"/>
                <a:gd name="connsiteX14" fmla="*/ 95367 w 350614"/>
                <a:gd name="connsiteY14" fmla="*/ 230003 h 280491"/>
                <a:gd name="connsiteX15" fmla="*/ 112197 w 350614"/>
                <a:gd name="connsiteY15" fmla="*/ 241223 h 280491"/>
                <a:gd name="connsiteX16" fmla="*/ 129026 w 350614"/>
                <a:gd name="connsiteY16" fmla="*/ 255247 h 280491"/>
                <a:gd name="connsiteX17" fmla="*/ 143051 w 350614"/>
                <a:gd name="connsiteY17" fmla="*/ 269272 h 280491"/>
                <a:gd name="connsiteX18" fmla="*/ 176710 w 350614"/>
                <a:gd name="connsiteY18" fmla="*/ 280491 h 280491"/>
                <a:gd name="connsiteX19" fmla="*/ 215978 w 350614"/>
                <a:gd name="connsiteY19" fmla="*/ 277686 h 280491"/>
                <a:gd name="connsiteX20" fmla="*/ 224393 w 350614"/>
                <a:gd name="connsiteY20" fmla="*/ 274881 h 280491"/>
                <a:gd name="connsiteX21" fmla="*/ 246832 w 350614"/>
                <a:gd name="connsiteY21" fmla="*/ 263662 h 280491"/>
                <a:gd name="connsiteX22" fmla="*/ 266467 w 350614"/>
                <a:gd name="connsiteY22" fmla="*/ 255247 h 280491"/>
                <a:gd name="connsiteX23" fmla="*/ 286101 w 350614"/>
                <a:gd name="connsiteY23" fmla="*/ 241223 h 280491"/>
                <a:gd name="connsiteX24" fmla="*/ 294516 w 350614"/>
                <a:gd name="connsiteY24" fmla="*/ 238418 h 280491"/>
                <a:gd name="connsiteX25" fmla="*/ 305735 w 350614"/>
                <a:gd name="connsiteY25" fmla="*/ 224393 h 280491"/>
                <a:gd name="connsiteX26" fmla="*/ 297321 w 350614"/>
                <a:gd name="connsiteY26" fmla="*/ 221588 h 280491"/>
                <a:gd name="connsiteX27" fmla="*/ 288906 w 350614"/>
                <a:gd name="connsiteY27" fmla="*/ 204759 h 280491"/>
                <a:gd name="connsiteX28" fmla="*/ 286101 w 350614"/>
                <a:gd name="connsiteY28" fmla="*/ 196344 h 280491"/>
                <a:gd name="connsiteX29" fmla="*/ 297321 w 350614"/>
                <a:gd name="connsiteY29" fmla="*/ 171100 h 280491"/>
                <a:gd name="connsiteX30" fmla="*/ 305735 w 350614"/>
                <a:gd name="connsiteY30" fmla="*/ 159880 h 280491"/>
                <a:gd name="connsiteX31" fmla="*/ 311345 w 350614"/>
                <a:gd name="connsiteY31" fmla="*/ 151465 h 280491"/>
                <a:gd name="connsiteX32" fmla="*/ 319760 w 350614"/>
                <a:gd name="connsiteY32" fmla="*/ 143051 h 280491"/>
                <a:gd name="connsiteX33" fmla="*/ 330980 w 350614"/>
                <a:gd name="connsiteY33" fmla="*/ 123416 h 280491"/>
                <a:gd name="connsiteX34" fmla="*/ 345004 w 350614"/>
                <a:gd name="connsiteY34" fmla="*/ 106587 h 280491"/>
                <a:gd name="connsiteX35" fmla="*/ 350614 w 350614"/>
                <a:gd name="connsiteY35" fmla="*/ 89758 h 280491"/>
                <a:gd name="connsiteX36" fmla="*/ 339394 w 350614"/>
                <a:gd name="connsiteY36" fmla="*/ 70123 h 280491"/>
                <a:gd name="connsiteX37" fmla="*/ 333784 w 350614"/>
                <a:gd name="connsiteY37" fmla="*/ 56099 h 280491"/>
                <a:gd name="connsiteX38" fmla="*/ 300126 w 350614"/>
                <a:gd name="connsiteY38" fmla="*/ 53294 h 280491"/>
                <a:gd name="connsiteX39" fmla="*/ 291711 w 350614"/>
                <a:gd name="connsiteY39" fmla="*/ 47684 h 280491"/>
                <a:gd name="connsiteX40" fmla="*/ 280491 w 350614"/>
                <a:gd name="connsiteY40" fmla="*/ 42074 h 280491"/>
                <a:gd name="connsiteX41" fmla="*/ 274881 w 350614"/>
                <a:gd name="connsiteY41" fmla="*/ 33659 h 280491"/>
                <a:gd name="connsiteX42" fmla="*/ 266467 w 350614"/>
                <a:gd name="connsiteY42" fmla="*/ 25245 h 280491"/>
                <a:gd name="connsiteX43" fmla="*/ 249637 w 350614"/>
                <a:gd name="connsiteY43" fmla="*/ 14025 h 280491"/>
                <a:gd name="connsiteX44" fmla="*/ 241223 w 350614"/>
                <a:gd name="connsiteY44" fmla="*/ 5610 h 280491"/>
                <a:gd name="connsiteX45" fmla="*/ 213173 w 350614"/>
                <a:gd name="connsiteY45" fmla="*/ 0 h 280491"/>
                <a:gd name="connsiteX46" fmla="*/ 165490 w 350614"/>
                <a:gd name="connsiteY46" fmla="*/ 8415 h 280491"/>
                <a:gd name="connsiteX47" fmla="*/ 140246 w 350614"/>
                <a:gd name="connsiteY47" fmla="*/ 22440 h 280491"/>
                <a:gd name="connsiteX48" fmla="*/ 123416 w 350614"/>
                <a:gd name="connsiteY48" fmla="*/ 14025 h 280491"/>
                <a:gd name="connsiteX49" fmla="*/ 117807 w 350614"/>
                <a:gd name="connsiteY49" fmla="*/ 22440 h 280491"/>
                <a:gd name="connsiteX50" fmla="*/ 123416 w 350614"/>
                <a:gd name="connsiteY50" fmla="*/ 36464 h 280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0614" h="280491">
                  <a:moveTo>
                    <a:pt x="123416" y="36464"/>
                  </a:moveTo>
                  <a:cubicBezTo>
                    <a:pt x="121078" y="39269"/>
                    <a:pt x="109952" y="36896"/>
                    <a:pt x="103782" y="39269"/>
                  </a:cubicBezTo>
                  <a:cubicBezTo>
                    <a:pt x="97489" y="41689"/>
                    <a:pt x="93564" y="49167"/>
                    <a:pt x="86953" y="50489"/>
                  </a:cubicBezTo>
                  <a:cubicBezTo>
                    <a:pt x="79424" y="51995"/>
                    <a:pt x="62202" y="54836"/>
                    <a:pt x="56099" y="58904"/>
                  </a:cubicBezTo>
                  <a:lnTo>
                    <a:pt x="47684" y="64513"/>
                  </a:lnTo>
                  <a:cubicBezTo>
                    <a:pt x="42074" y="63578"/>
                    <a:pt x="36541" y="61708"/>
                    <a:pt x="30854" y="61708"/>
                  </a:cubicBezTo>
                  <a:cubicBezTo>
                    <a:pt x="27898" y="61708"/>
                    <a:pt x="24530" y="62422"/>
                    <a:pt x="22440" y="64513"/>
                  </a:cubicBezTo>
                  <a:cubicBezTo>
                    <a:pt x="11694" y="75259"/>
                    <a:pt x="7776" y="90113"/>
                    <a:pt x="2805" y="103782"/>
                  </a:cubicBezTo>
                  <a:cubicBezTo>
                    <a:pt x="1795" y="106561"/>
                    <a:pt x="935" y="109392"/>
                    <a:pt x="0" y="112197"/>
                  </a:cubicBezTo>
                  <a:cubicBezTo>
                    <a:pt x="2112" y="133315"/>
                    <a:pt x="-2038" y="136118"/>
                    <a:pt x="8415" y="148661"/>
                  </a:cubicBezTo>
                  <a:cubicBezTo>
                    <a:pt x="10954" y="151708"/>
                    <a:pt x="14025" y="154270"/>
                    <a:pt x="16830" y="157075"/>
                  </a:cubicBezTo>
                  <a:cubicBezTo>
                    <a:pt x="24875" y="181211"/>
                    <a:pt x="10303" y="141675"/>
                    <a:pt x="39269" y="185124"/>
                  </a:cubicBezTo>
                  <a:cubicBezTo>
                    <a:pt x="46749" y="196344"/>
                    <a:pt x="42074" y="191669"/>
                    <a:pt x="53294" y="199149"/>
                  </a:cubicBezTo>
                  <a:cubicBezTo>
                    <a:pt x="58004" y="208571"/>
                    <a:pt x="62019" y="220302"/>
                    <a:pt x="72928" y="224393"/>
                  </a:cubicBezTo>
                  <a:cubicBezTo>
                    <a:pt x="80582" y="227263"/>
                    <a:pt x="88179" y="226009"/>
                    <a:pt x="95367" y="230003"/>
                  </a:cubicBezTo>
                  <a:cubicBezTo>
                    <a:pt x="101261" y="233277"/>
                    <a:pt x="107429" y="236455"/>
                    <a:pt x="112197" y="241223"/>
                  </a:cubicBezTo>
                  <a:cubicBezTo>
                    <a:pt x="122995" y="252021"/>
                    <a:pt x="117311" y="247437"/>
                    <a:pt x="129026" y="255247"/>
                  </a:cubicBezTo>
                  <a:cubicBezTo>
                    <a:pt x="133786" y="262387"/>
                    <a:pt x="134551" y="265872"/>
                    <a:pt x="143051" y="269272"/>
                  </a:cubicBezTo>
                  <a:cubicBezTo>
                    <a:pt x="154032" y="273664"/>
                    <a:pt x="176710" y="280491"/>
                    <a:pt x="176710" y="280491"/>
                  </a:cubicBezTo>
                  <a:cubicBezTo>
                    <a:pt x="189799" y="279556"/>
                    <a:pt x="202945" y="279219"/>
                    <a:pt x="215978" y="277686"/>
                  </a:cubicBezTo>
                  <a:cubicBezTo>
                    <a:pt x="218914" y="277341"/>
                    <a:pt x="221701" y="276104"/>
                    <a:pt x="224393" y="274881"/>
                  </a:cubicBezTo>
                  <a:cubicBezTo>
                    <a:pt x="232006" y="271421"/>
                    <a:pt x="238899" y="266306"/>
                    <a:pt x="246832" y="263662"/>
                  </a:cubicBezTo>
                  <a:cubicBezTo>
                    <a:pt x="255012" y="260935"/>
                    <a:pt x="258545" y="260198"/>
                    <a:pt x="266467" y="255247"/>
                  </a:cubicBezTo>
                  <a:cubicBezTo>
                    <a:pt x="271565" y="252060"/>
                    <a:pt x="280154" y="244196"/>
                    <a:pt x="286101" y="241223"/>
                  </a:cubicBezTo>
                  <a:cubicBezTo>
                    <a:pt x="288746" y="239901"/>
                    <a:pt x="291711" y="239353"/>
                    <a:pt x="294516" y="238418"/>
                  </a:cubicBezTo>
                  <a:cubicBezTo>
                    <a:pt x="297116" y="236684"/>
                    <a:pt x="309121" y="231167"/>
                    <a:pt x="305735" y="224393"/>
                  </a:cubicBezTo>
                  <a:cubicBezTo>
                    <a:pt x="304413" y="221749"/>
                    <a:pt x="300126" y="222523"/>
                    <a:pt x="297321" y="221588"/>
                  </a:cubicBezTo>
                  <a:cubicBezTo>
                    <a:pt x="290270" y="200436"/>
                    <a:pt x="299781" y="226508"/>
                    <a:pt x="288906" y="204759"/>
                  </a:cubicBezTo>
                  <a:cubicBezTo>
                    <a:pt x="287584" y="202114"/>
                    <a:pt x="287036" y="199149"/>
                    <a:pt x="286101" y="196344"/>
                  </a:cubicBezTo>
                  <a:cubicBezTo>
                    <a:pt x="289742" y="185420"/>
                    <a:pt x="290017" y="183274"/>
                    <a:pt x="297321" y="171100"/>
                  </a:cubicBezTo>
                  <a:cubicBezTo>
                    <a:pt x="299726" y="167091"/>
                    <a:pt x="303018" y="163684"/>
                    <a:pt x="305735" y="159880"/>
                  </a:cubicBezTo>
                  <a:cubicBezTo>
                    <a:pt x="307694" y="157137"/>
                    <a:pt x="309187" y="154055"/>
                    <a:pt x="311345" y="151465"/>
                  </a:cubicBezTo>
                  <a:cubicBezTo>
                    <a:pt x="313884" y="148418"/>
                    <a:pt x="316955" y="145856"/>
                    <a:pt x="319760" y="143051"/>
                  </a:cubicBezTo>
                  <a:cubicBezTo>
                    <a:pt x="323190" y="136192"/>
                    <a:pt x="326024" y="129363"/>
                    <a:pt x="330980" y="123416"/>
                  </a:cubicBezTo>
                  <a:cubicBezTo>
                    <a:pt x="337271" y="115866"/>
                    <a:pt x="341024" y="115542"/>
                    <a:pt x="345004" y="106587"/>
                  </a:cubicBezTo>
                  <a:cubicBezTo>
                    <a:pt x="347406" y="101184"/>
                    <a:pt x="350614" y="89758"/>
                    <a:pt x="350614" y="89758"/>
                  </a:cubicBezTo>
                  <a:cubicBezTo>
                    <a:pt x="344141" y="63864"/>
                    <a:pt x="353320" y="92403"/>
                    <a:pt x="339394" y="70123"/>
                  </a:cubicBezTo>
                  <a:cubicBezTo>
                    <a:pt x="336725" y="65854"/>
                    <a:pt x="338412" y="58082"/>
                    <a:pt x="333784" y="56099"/>
                  </a:cubicBezTo>
                  <a:cubicBezTo>
                    <a:pt x="323436" y="51664"/>
                    <a:pt x="311345" y="54229"/>
                    <a:pt x="300126" y="53294"/>
                  </a:cubicBezTo>
                  <a:cubicBezTo>
                    <a:pt x="297321" y="51424"/>
                    <a:pt x="294638" y="49357"/>
                    <a:pt x="291711" y="47684"/>
                  </a:cubicBezTo>
                  <a:cubicBezTo>
                    <a:pt x="288080" y="45609"/>
                    <a:pt x="283703" y="44751"/>
                    <a:pt x="280491" y="42074"/>
                  </a:cubicBezTo>
                  <a:cubicBezTo>
                    <a:pt x="277901" y="39916"/>
                    <a:pt x="277039" y="36249"/>
                    <a:pt x="274881" y="33659"/>
                  </a:cubicBezTo>
                  <a:cubicBezTo>
                    <a:pt x="272342" y="30612"/>
                    <a:pt x="269598" y="27680"/>
                    <a:pt x="266467" y="25245"/>
                  </a:cubicBezTo>
                  <a:cubicBezTo>
                    <a:pt x="261145" y="21106"/>
                    <a:pt x="254404" y="18793"/>
                    <a:pt x="249637" y="14025"/>
                  </a:cubicBezTo>
                  <a:cubicBezTo>
                    <a:pt x="246832" y="11220"/>
                    <a:pt x="244925" y="7034"/>
                    <a:pt x="241223" y="5610"/>
                  </a:cubicBezTo>
                  <a:cubicBezTo>
                    <a:pt x="232323" y="2187"/>
                    <a:pt x="213173" y="0"/>
                    <a:pt x="213173" y="0"/>
                  </a:cubicBezTo>
                  <a:cubicBezTo>
                    <a:pt x="203352" y="893"/>
                    <a:pt x="176701" y="941"/>
                    <a:pt x="165490" y="8415"/>
                  </a:cubicBezTo>
                  <a:cubicBezTo>
                    <a:pt x="146201" y="21275"/>
                    <a:pt x="155057" y="17503"/>
                    <a:pt x="140246" y="22440"/>
                  </a:cubicBezTo>
                  <a:cubicBezTo>
                    <a:pt x="138474" y="21259"/>
                    <a:pt x="127045" y="12573"/>
                    <a:pt x="123416" y="14025"/>
                  </a:cubicBezTo>
                  <a:cubicBezTo>
                    <a:pt x="120286" y="15277"/>
                    <a:pt x="119314" y="19425"/>
                    <a:pt x="117807" y="22440"/>
                  </a:cubicBezTo>
                  <a:cubicBezTo>
                    <a:pt x="114411" y="29233"/>
                    <a:pt x="125754" y="33659"/>
                    <a:pt x="123416" y="36464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48" name="자유형 147"/>
            <p:cNvSpPr/>
            <p:nvPr/>
          </p:nvSpPr>
          <p:spPr>
            <a:xfrm>
              <a:off x="3483030" y="5331059"/>
              <a:ext cx="84476" cy="87354"/>
            </a:xfrm>
            <a:custGeom>
              <a:avLst/>
              <a:gdLst>
                <a:gd name="connsiteX0" fmla="*/ 45713 w 114270"/>
                <a:gd name="connsiteY0" fmla="*/ 14427 h 87354"/>
                <a:gd name="connsiteX1" fmla="*/ 835 w 114270"/>
                <a:gd name="connsiteY1" fmla="*/ 28451 h 87354"/>
                <a:gd name="connsiteX2" fmla="*/ 12054 w 114270"/>
                <a:gd name="connsiteY2" fmla="*/ 53695 h 87354"/>
                <a:gd name="connsiteX3" fmla="*/ 20469 w 114270"/>
                <a:gd name="connsiteY3" fmla="*/ 64915 h 87354"/>
                <a:gd name="connsiteX4" fmla="*/ 23274 w 114270"/>
                <a:gd name="connsiteY4" fmla="*/ 76135 h 87354"/>
                <a:gd name="connsiteX5" fmla="*/ 31689 w 114270"/>
                <a:gd name="connsiteY5" fmla="*/ 78940 h 87354"/>
                <a:gd name="connsiteX6" fmla="*/ 48518 w 114270"/>
                <a:gd name="connsiteY6" fmla="*/ 87354 h 87354"/>
                <a:gd name="connsiteX7" fmla="*/ 87787 w 114270"/>
                <a:gd name="connsiteY7" fmla="*/ 84549 h 87354"/>
                <a:gd name="connsiteX8" fmla="*/ 99006 w 114270"/>
                <a:gd name="connsiteY8" fmla="*/ 70525 h 87354"/>
                <a:gd name="connsiteX9" fmla="*/ 107421 w 114270"/>
                <a:gd name="connsiteY9" fmla="*/ 59305 h 87354"/>
                <a:gd name="connsiteX10" fmla="*/ 113031 w 114270"/>
                <a:gd name="connsiteY10" fmla="*/ 36866 h 87354"/>
                <a:gd name="connsiteX11" fmla="*/ 96201 w 114270"/>
                <a:gd name="connsiteY11" fmla="*/ 20037 h 87354"/>
                <a:gd name="connsiteX12" fmla="*/ 79372 w 114270"/>
                <a:gd name="connsiteY12" fmla="*/ 8817 h 87354"/>
                <a:gd name="connsiteX13" fmla="*/ 73762 w 114270"/>
                <a:gd name="connsiteY13" fmla="*/ 402 h 87354"/>
                <a:gd name="connsiteX14" fmla="*/ 59738 w 114270"/>
                <a:gd name="connsiteY14" fmla="*/ 3207 h 87354"/>
                <a:gd name="connsiteX15" fmla="*/ 45713 w 114270"/>
                <a:gd name="connsiteY15" fmla="*/ 14427 h 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270" h="87354">
                  <a:moveTo>
                    <a:pt x="45713" y="14427"/>
                  </a:moveTo>
                  <a:cubicBezTo>
                    <a:pt x="35896" y="18634"/>
                    <a:pt x="13159" y="18768"/>
                    <a:pt x="835" y="28451"/>
                  </a:cubicBezTo>
                  <a:cubicBezTo>
                    <a:pt x="-3340" y="31732"/>
                    <a:pt x="9349" y="49908"/>
                    <a:pt x="12054" y="53695"/>
                  </a:cubicBezTo>
                  <a:cubicBezTo>
                    <a:pt x="14771" y="57499"/>
                    <a:pt x="17664" y="61175"/>
                    <a:pt x="20469" y="64915"/>
                  </a:cubicBezTo>
                  <a:cubicBezTo>
                    <a:pt x="21404" y="68655"/>
                    <a:pt x="20866" y="73125"/>
                    <a:pt x="23274" y="76135"/>
                  </a:cubicBezTo>
                  <a:cubicBezTo>
                    <a:pt x="25121" y="78444"/>
                    <a:pt x="29044" y="77618"/>
                    <a:pt x="31689" y="78940"/>
                  </a:cubicBezTo>
                  <a:cubicBezTo>
                    <a:pt x="53439" y="89814"/>
                    <a:pt x="27366" y="80303"/>
                    <a:pt x="48518" y="87354"/>
                  </a:cubicBezTo>
                  <a:cubicBezTo>
                    <a:pt x="61608" y="86419"/>
                    <a:pt x="74864" y="86829"/>
                    <a:pt x="87787" y="84549"/>
                  </a:cubicBezTo>
                  <a:cubicBezTo>
                    <a:pt x="98779" y="82609"/>
                    <a:pt x="95031" y="77481"/>
                    <a:pt x="99006" y="70525"/>
                  </a:cubicBezTo>
                  <a:cubicBezTo>
                    <a:pt x="101325" y="66466"/>
                    <a:pt x="104616" y="63045"/>
                    <a:pt x="107421" y="59305"/>
                  </a:cubicBezTo>
                  <a:cubicBezTo>
                    <a:pt x="109291" y="51825"/>
                    <a:pt x="117308" y="43281"/>
                    <a:pt x="113031" y="36866"/>
                  </a:cubicBezTo>
                  <a:cubicBezTo>
                    <a:pt x="103154" y="22050"/>
                    <a:pt x="112439" y="33955"/>
                    <a:pt x="96201" y="20037"/>
                  </a:cubicBezTo>
                  <a:cubicBezTo>
                    <a:pt x="82829" y="8575"/>
                    <a:pt x="93687" y="13589"/>
                    <a:pt x="79372" y="8817"/>
                  </a:cubicBezTo>
                  <a:cubicBezTo>
                    <a:pt x="77502" y="6012"/>
                    <a:pt x="77003" y="1328"/>
                    <a:pt x="73762" y="402"/>
                  </a:cubicBezTo>
                  <a:cubicBezTo>
                    <a:pt x="69178" y="-908"/>
                    <a:pt x="64078" y="1234"/>
                    <a:pt x="59738" y="3207"/>
                  </a:cubicBezTo>
                  <a:cubicBezTo>
                    <a:pt x="48780" y="8188"/>
                    <a:pt x="55530" y="10220"/>
                    <a:pt x="45713" y="14427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49" name="자유형 148"/>
            <p:cNvSpPr/>
            <p:nvPr/>
          </p:nvSpPr>
          <p:spPr>
            <a:xfrm>
              <a:off x="2143842" y="5292954"/>
              <a:ext cx="84476" cy="87354"/>
            </a:xfrm>
            <a:custGeom>
              <a:avLst/>
              <a:gdLst>
                <a:gd name="connsiteX0" fmla="*/ 45713 w 114270"/>
                <a:gd name="connsiteY0" fmla="*/ 14427 h 87354"/>
                <a:gd name="connsiteX1" fmla="*/ 835 w 114270"/>
                <a:gd name="connsiteY1" fmla="*/ 28451 h 87354"/>
                <a:gd name="connsiteX2" fmla="*/ 12054 w 114270"/>
                <a:gd name="connsiteY2" fmla="*/ 53695 h 87354"/>
                <a:gd name="connsiteX3" fmla="*/ 20469 w 114270"/>
                <a:gd name="connsiteY3" fmla="*/ 64915 h 87354"/>
                <a:gd name="connsiteX4" fmla="*/ 23274 w 114270"/>
                <a:gd name="connsiteY4" fmla="*/ 76135 h 87354"/>
                <a:gd name="connsiteX5" fmla="*/ 31689 w 114270"/>
                <a:gd name="connsiteY5" fmla="*/ 78940 h 87354"/>
                <a:gd name="connsiteX6" fmla="*/ 48518 w 114270"/>
                <a:gd name="connsiteY6" fmla="*/ 87354 h 87354"/>
                <a:gd name="connsiteX7" fmla="*/ 87787 w 114270"/>
                <a:gd name="connsiteY7" fmla="*/ 84549 h 87354"/>
                <a:gd name="connsiteX8" fmla="*/ 99006 w 114270"/>
                <a:gd name="connsiteY8" fmla="*/ 70525 h 87354"/>
                <a:gd name="connsiteX9" fmla="*/ 107421 w 114270"/>
                <a:gd name="connsiteY9" fmla="*/ 59305 h 87354"/>
                <a:gd name="connsiteX10" fmla="*/ 113031 w 114270"/>
                <a:gd name="connsiteY10" fmla="*/ 36866 h 87354"/>
                <a:gd name="connsiteX11" fmla="*/ 96201 w 114270"/>
                <a:gd name="connsiteY11" fmla="*/ 20037 h 87354"/>
                <a:gd name="connsiteX12" fmla="*/ 79372 w 114270"/>
                <a:gd name="connsiteY12" fmla="*/ 8817 h 87354"/>
                <a:gd name="connsiteX13" fmla="*/ 73762 w 114270"/>
                <a:gd name="connsiteY13" fmla="*/ 402 h 87354"/>
                <a:gd name="connsiteX14" fmla="*/ 59738 w 114270"/>
                <a:gd name="connsiteY14" fmla="*/ 3207 h 87354"/>
                <a:gd name="connsiteX15" fmla="*/ 45713 w 114270"/>
                <a:gd name="connsiteY15" fmla="*/ 14427 h 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270" h="87354">
                  <a:moveTo>
                    <a:pt x="45713" y="14427"/>
                  </a:moveTo>
                  <a:cubicBezTo>
                    <a:pt x="35896" y="18634"/>
                    <a:pt x="13159" y="18768"/>
                    <a:pt x="835" y="28451"/>
                  </a:cubicBezTo>
                  <a:cubicBezTo>
                    <a:pt x="-3340" y="31732"/>
                    <a:pt x="9349" y="49908"/>
                    <a:pt x="12054" y="53695"/>
                  </a:cubicBezTo>
                  <a:cubicBezTo>
                    <a:pt x="14771" y="57499"/>
                    <a:pt x="17664" y="61175"/>
                    <a:pt x="20469" y="64915"/>
                  </a:cubicBezTo>
                  <a:cubicBezTo>
                    <a:pt x="21404" y="68655"/>
                    <a:pt x="20866" y="73125"/>
                    <a:pt x="23274" y="76135"/>
                  </a:cubicBezTo>
                  <a:cubicBezTo>
                    <a:pt x="25121" y="78444"/>
                    <a:pt x="29044" y="77618"/>
                    <a:pt x="31689" y="78940"/>
                  </a:cubicBezTo>
                  <a:cubicBezTo>
                    <a:pt x="53439" y="89814"/>
                    <a:pt x="27366" y="80303"/>
                    <a:pt x="48518" y="87354"/>
                  </a:cubicBezTo>
                  <a:cubicBezTo>
                    <a:pt x="61608" y="86419"/>
                    <a:pt x="74864" y="86829"/>
                    <a:pt x="87787" y="84549"/>
                  </a:cubicBezTo>
                  <a:cubicBezTo>
                    <a:pt x="98779" y="82609"/>
                    <a:pt x="95031" y="77481"/>
                    <a:pt x="99006" y="70525"/>
                  </a:cubicBezTo>
                  <a:cubicBezTo>
                    <a:pt x="101325" y="66466"/>
                    <a:pt x="104616" y="63045"/>
                    <a:pt x="107421" y="59305"/>
                  </a:cubicBezTo>
                  <a:cubicBezTo>
                    <a:pt x="109291" y="51825"/>
                    <a:pt x="117308" y="43281"/>
                    <a:pt x="113031" y="36866"/>
                  </a:cubicBezTo>
                  <a:cubicBezTo>
                    <a:pt x="103154" y="22050"/>
                    <a:pt x="112439" y="33955"/>
                    <a:pt x="96201" y="20037"/>
                  </a:cubicBezTo>
                  <a:cubicBezTo>
                    <a:pt x="82829" y="8575"/>
                    <a:pt x="93687" y="13589"/>
                    <a:pt x="79372" y="8817"/>
                  </a:cubicBezTo>
                  <a:cubicBezTo>
                    <a:pt x="77502" y="6012"/>
                    <a:pt x="77003" y="1328"/>
                    <a:pt x="73762" y="402"/>
                  </a:cubicBezTo>
                  <a:cubicBezTo>
                    <a:pt x="69178" y="-908"/>
                    <a:pt x="64078" y="1234"/>
                    <a:pt x="59738" y="3207"/>
                  </a:cubicBezTo>
                  <a:cubicBezTo>
                    <a:pt x="48780" y="8188"/>
                    <a:pt x="55530" y="10220"/>
                    <a:pt x="45713" y="14427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50" name="자유형 149"/>
            <p:cNvSpPr/>
            <p:nvPr/>
          </p:nvSpPr>
          <p:spPr>
            <a:xfrm>
              <a:off x="2865028" y="5453629"/>
              <a:ext cx="84476" cy="87354"/>
            </a:xfrm>
            <a:custGeom>
              <a:avLst/>
              <a:gdLst>
                <a:gd name="connsiteX0" fmla="*/ 45713 w 114270"/>
                <a:gd name="connsiteY0" fmla="*/ 14427 h 87354"/>
                <a:gd name="connsiteX1" fmla="*/ 835 w 114270"/>
                <a:gd name="connsiteY1" fmla="*/ 28451 h 87354"/>
                <a:gd name="connsiteX2" fmla="*/ 12054 w 114270"/>
                <a:gd name="connsiteY2" fmla="*/ 53695 h 87354"/>
                <a:gd name="connsiteX3" fmla="*/ 20469 w 114270"/>
                <a:gd name="connsiteY3" fmla="*/ 64915 h 87354"/>
                <a:gd name="connsiteX4" fmla="*/ 23274 w 114270"/>
                <a:gd name="connsiteY4" fmla="*/ 76135 h 87354"/>
                <a:gd name="connsiteX5" fmla="*/ 31689 w 114270"/>
                <a:gd name="connsiteY5" fmla="*/ 78940 h 87354"/>
                <a:gd name="connsiteX6" fmla="*/ 48518 w 114270"/>
                <a:gd name="connsiteY6" fmla="*/ 87354 h 87354"/>
                <a:gd name="connsiteX7" fmla="*/ 87787 w 114270"/>
                <a:gd name="connsiteY7" fmla="*/ 84549 h 87354"/>
                <a:gd name="connsiteX8" fmla="*/ 99006 w 114270"/>
                <a:gd name="connsiteY8" fmla="*/ 70525 h 87354"/>
                <a:gd name="connsiteX9" fmla="*/ 107421 w 114270"/>
                <a:gd name="connsiteY9" fmla="*/ 59305 h 87354"/>
                <a:gd name="connsiteX10" fmla="*/ 113031 w 114270"/>
                <a:gd name="connsiteY10" fmla="*/ 36866 h 87354"/>
                <a:gd name="connsiteX11" fmla="*/ 96201 w 114270"/>
                <a:gd name="connsiteY11" fmla="*/ 20037 h 87354"/>
                <a:gd name="connsiteX12" fmla="*/ 79372 w 114270"/>
                <a:gd name="connsiteY12" fmla="*/ 8817 h 87354"/>
                <a:gd name="connsiteX13" fmla="*/ 73762 w 114270"/>
                <a:gd name="connsiteY13" fmla="*/ 402 h 87354"/>
                <a:gd name="connsiteX14" fmla="*/ 59738 w 114270"/>
                <a:gd name="connsiteY14" fmla="*/ 3207 h 87354"/>
                <a:gd name="connsiteX15" fmla="*/ 45713 w 114270"/>
                <a:gd name="connsiteY15" fmla="*/ 14427 h 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270" h="87354">
                  <a:moveTo>
                    <a:pt x="45713" y="14427"/>
                  </a:moveTo>
                  <a:cubicBezTo>
                    <a:pt x="35896" y="18634"/>
                    <a:pt x="13159" y="18768"/>
                    <a:pt x="835" y="28451"/>
                  </a:cubicBezTo>
                  <a:cubicBezTo>
                    <a:pt x="-3340" y="31732"/>
                    <a:pt x="9349" y="49908"/>
                    <a:pt x="12054" y="53695"/>
                  </a:cubicBezTo>
                  <a:cubicBezTo>
                    <a:pt x="14771" y="57499"/>
                    <a:pt x="17664" y="61175"/>
                    <a:pt x="20469" y="64915"/>
                  </a:cubicBezTo>
                  <a:cubicBezTo>
                    <a:pt x="21404" y="68655"/>
                    <a:pt x="20866" y="73125"/>
                    <a:pt x="23274" y="76135"/>
                  </a:cubicBezTo>
                  <a:cubicBezTo>
                    <a:pt x="25121" y="78444"/>
                    <a:pt x="29044" y="77618"/>
                    <a:pt x="31689" y="78940"/>
                  </a:cubicBezTo>
                  <a:cubicBezTo>
                    <a:pt x="53439" y="89814"/>
                    <a:pt x="27366" y="80303"/>
                    <a:pt x="48518" y="87354"/>
                  </a:cubicBezTo>
                  <a:cubicBezTo>
                    <a:pt x="61608" y="86419"/>
                    <a:pt x="74864" y="86829"/>
                    <a:pt x="87787" y="84549"/>
                  </a:cubicBezTo>
                  <a:cubicBezTo>
                    <a:pt x="98779" y="82609"/>
                    <a:pt x="95031" y="77481"/>
                    <a:pt x="99006" y="70525"/>
                  </a:cubicBezTo>
                  <a:cubicBezTo>
                    <a:pt x="101325" y="66466"/>
                    <a:pt x="104616" y="63045"/>
                    <a:pt x="107421" y="59305"/>
                  </a:cubicBezTo>
                  <a:cubicBezTo>
                    <a:pt x="109291" y="51825"/>
                    <a:pt x="117308" y="43281"/>
                    <a:pt x="113031" y="36866"/>
                  </a:cubicBezTo>
                  <a:cubicBezTo>
                    <a:pt x="103154" y="22050"/>
                    <a:pt x="112439" y="33955"/>
                    <a:pt x="96201" y="20037"/>
                  </a:cubicBezTo>
                  <a:cubicBezTo>
                    <a:pt x="82829" y="8575"/>
                    <a:pt x="93687" y="13589"/>
                    <a:pt x="79372" y="8817"/>
                  </a:cubicBezTo>
                  <a:cubicBezTo>
                    <a:pt x="77502" y="6012"/>
                    <a:pt x="77003" y="1328"/>
                    <a:pt x="73762" y="402"/>
                  </a:cubicBezTo>
                  <a:cubicBezTo>
                    <a:pt x="69178" y="-908"/>
                    <a:pt x="64078" y="1234"/>
                    <a:pt x="59738" y="3207"/>
                  </a:cubicBezTo>
                  <a:cubicBezTo>
                    <a:pt x="48780" y="8188"/>
                    <a:pt x="55530" y="10220"/>
                    <a:pt x="45713" y="14427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51" name="자유형 150"/>
            <p:cNvSpPr/>
            <p:nvPr/>
          </p:nvSpPr>
          <p:spPr>
            <a:xfrm>
              <a:off x="2995946" y="5308489"/>
              <a:ext cx="93205" cy="131831"/>
            </a:xfrm>
            <a:custGeom>
              <a:avLst/>
              <a:gdLst>
                <a:gd name="connsiteX0" fmla="*/ 2662 w 126078"/>
                <a:gd name="connsiteY0" fmla="*/ 39269 h 131831"/>
                <a:gd name="connsiteX1" fmla="*/ 2662 w 126078"/>
                <a:gd name="connsiteY1" fmla="*/ 61708 h 131831"/>
                <a:gd name="connsiteX2" fmla="*/ 11077 w 126078"/>
                <a:gd name="connsiteY2" fmla="*/ 64513 h 131831"/>
                <a:gd name="connsiteX3" fmla="*/ 19492 w 126078"/>
                <a:gd name="connsiteY3" fmla="*/ 70123 h 131831"/>
                <a:gd name="connsiteX4" fmla="*/ 30711 w 126078"/>
                <a:gd name="connsiteY4" fmla="*/ 81342 h 131831"/>
                <a:gd name="connsiteX5" fmla="*/ 44736 w 126078"/>
                <a:gd name="connsiteY5" fmla="*/ 84147 h 131831"/>
                <a:gd name="connsiteX6" fmla="*/ 58760 w 126078"/>
                <a:gd name="connsiteY6" fmla="*/ 98172 h 131831"/>
                <a:gd name="connsiteX7" fmla="*/ 69980 w 126078"/>
                <a:gd name="connsiteY7" fmla="*/ 95367 h 131831"/>
                <a:gd name="connsiteX8" fmla="*/ 78395 w 126078"/>
                <a:gd name="connsiteY8" fmla="*/ 123416 h 131831"/>
                <a:gd name="connsiteX9" fmla="*/ 84005 w 126078"/>
                <a:gd name="connsiteY9" fmla="*/ 131831 h 131831"/>
                <a:gd name="connsiteX10" fmla="*/ 103639 w 126078"/>
                <a:gd name="connsiteY10" fmla="*/ 115001 h 131831"/>
                <a:gd name="connsiteX11" fmla="*/ 109249 w 126078"/>
                <a:gd name="connsiteY11" fmla="*/ 106587 h 131831"/>
                <a:gd name="connsiteX12" fmla="*/ 95224 w 126078"/>
                <a:gd name="connsiteY12" fmla="*/ 84147 h 131831"/>
                <a:gd name="connsiteX13" fmla="*/ 86810 w 126078"/>
                <a:gd name="connsiteY13" fmla="*/ 81342 h 131831"/>
                <a:gd name="connsiteX14" fmla="*/ 89614 w 126078"/>
                <a:gd name="connsiteY14" fmla="*/ 67318 h 131831"/>
                <a:gd name="connsiteX15" fmla="*/ 98029 w 126078"/>
                <a:gd name="connsiteY15" fmla="*/ 61708 h 131831"/>
                <a:gd name="connsiteX16" fmla="*/ 106444 w 126078"/>
                <a:gd name="connsiteY16" fmla="*/ 53293 h 131831"/>
                <a:gd name="connsiteX17" fmla="*/ 126078 w 126078"/>
                <a:gd name="connsiteY17" fmla="*/ 19634 h 131831"/>
                <a:gd name="connsiteX18" fmla="*/ 117663 w 126078"/>
                <a:gd name="connsiteY18" fmla="*/ 14025 h 131831"/>
                <a:gd name="connsiteX19" fmla="*/ 103639 w 126078"/>
                <a:gd name="connsiteY19" fmla="*/ 0 h 131831"/>
                <a:gd name="connsiteX20" fmla="*/ 78395 w 126078"/>
                <a:gd name="connsiteY20" fmla="*/ 5610 h 131831"/>
                <a:gd name="connsiteX21" fmla="*/ 69980 w 126078"/>
                <a:gd name="connsiteY21" fmla="*/ 14025 h 131831"/>
                <a:gd name="connsiteX22" fmla="*/ 61565 w 126078"/>
                <a:gd name="connsiteY22" fmla="*/ 16830 h 131831"/>
                <a:gd name="connsiteX23" fmla="*/ 36321 w 126078"/>
                <a:gd name="connsiteY23" fmla="*/ 28049 h 131831"/>
                <a:gd name="connsiteX24" fmla="*/ 5467 w 126078"/>
                <a:gd name="connsiteY24" fmla="*/ 36464 h 131831"/>
                <a:gd name="connsiteX25" fmla="*/ 2662 w 126078"/>
                <a:gd name="connsiteY25" fmla="*/ 39269 h 13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6078" h="131831">
                  <a:moveTo>
                    <a:pt x="2662" y="39269"/>
                  </a:moveTo>
                  <a:cubicBezTo>
                    <a:pt x="2194" y="43476"/>
                    <a:pt x="-3088" y="55958"/>
                    <a:pt x="2662" y="61708"/>
                  </a:cubicBezTo>
                  <a:cubicBezTo>
                    <a:pt x="4753" y="63799"/>
                    <a:pt x="8432" y="63191"/>
                    <a:pt x="11077" y="64513"/>
                  </a:cubicBezTo>
                  <a:cubicBezTo>
                    <a:pt x="14092" y="66021"/>
                    <a:pt x="16932" y="67929"/>
                    <a:pt x="19492" y="70123"/>
                  </a:cubicBezTo>
                  <a:cubicBezTo>
                    <a:pt x="23507" y="73565"/>
                    <a:pt x="26088" y="78774"/>
                    <a:pt x="30711" y="81342"/>
                  </a:cubicBezTo>
                  <a:cubicBezTo>
                    <a:pt x="34879" y="83657"/>
                    <a:pt x="40061" y="83212"/>
                    <a:pt x="44736" y="84147"/>
                  </a:cubicBezTo>
                  <a:cubicBezTo>
                    <a:pt x="47885" y="88870"/>
                    <a:pt x="51872" y="97188"/>
                    <a:pt x="58760" y="98172"/>
                  </a:cubicBezTo>
                  <a:cubicBezTo>
                    <a:pt x="62576" y="98717"/>
                    <a:pt x="66240" y="96302"/>
                    <a:pt x="69980" y="95367"/>
                  </a:cubicBezTo>
                  <a:cubicBezTo>
                    <a:pt x="65540" y="113128"/>
                    <a:pt x="65037" y="103379"/>
                    <a:pt x="78395" y="123416"/>
                  </a:cubicBezTo>
                  <a:lnTo>
                    <a:pt x="84005" y="131831"/>
                  </a:lnTo>
                  <a:cubicBezTo>
                    <a:pt x="109911" y="123195"/>
                    <a:pt x="95867" y="133135"/>
                    <a:pt x="103639" y="115001"/>
                  </a:cubicBezTo>
                  <a:cubicBezTo>
                    <a:pt x="104967" y="111903"/>
                    <a:pt x="107379" y="109392"/>
                    <a:pt x="109249" y="106587"/>
                  </a:cubicBezTo>
                  <a:cubicBezTo>
                    <a:pt x="104132" y="91236"/>
                    <a:pt x="107670" y="90371"/>
                    <a:pt x="95224" y="84147"/>
                  </a:cubicBezTo>
                  <a:cubicBezTo>
                    <a:pt x="92580" y="82825"/>
                    <a:pt x="89615" y="82277"/>
                    <a:pt x="86810" y="81342"/>
                  </a:cubicBezTo>
                  <a:cubicBezTo>
                    <a:pt x="87745" y="76667"/>
                    <a:pt x="87249" y="71457"/>
                    <a:pt x="89614" y="67318"/>
                  </a:cubicBezTo>
                  <a:cubicBezTo>
                    <a:pt x="91287" y="64391"/>
                    <a:pt x="95439" y="63866"/>
                    <a:pt x="98029" y="61708"/>
                  </a:cubicBezTo>
                  <a:cubicBezTo>
                    <a:pt x="101076" y="59168"/>
                    <a:pt x="104064" y="56467"/>
                    <a:pt x="106444" y="53293"/>
                  </a:cubicBezTo>
                  <a:cubicBezTo>
                    <a:pt x="123066" y="31130"/>
                    <a:pt x="120615" y="36023"/>
                    <a:pt x="126078" y="19634"/>
                  </a:cubicBezTo>
                  <a:cubicBezTo>
                    <a:pt x="123273" y="17764"/>
                    <a:pt x="120047" y="16409"/>
                    <a:pt x="117663" y="14025"/>
                  </a:cubicBezTo>
                  <a:cubicBezTo>
                    <a:pt x="98960" y="-4678"/>
                    <a:pt x="126084" y="14963"/>
                    <a:pt x="103639" y="0"/>
                  </a:cubicBezTo>
                  <a:cubicBezTo>
                    <a:pt x="101602" y="339"/>
                    <a:pt x="82998" y="2541"/>
                    <a:pt x="78395" y="5610"/>
                  </a:cubicBezTo>
                  <a:cubicBezTo>
                    <a:pt x="75094" y="7810"/>
                    <a:pt x="73281" y="11825"/>
                    <a:pt x="69980" y="14025"/>
                  </a:cubicBezTo>
                  <a:cubicBezTo>
                    <a:pt x="67520" y="15665"/>
                    <a:pt x="64210" y="15508"/>
                    <a:pt x="61565" y="16830"/>
                  </a:cubicBezTo>
                  <a:cubicBezTo>
                    <a:pt x="45896" y="24664"/>
                    <a:pt x="60445" y="23224"/>
                    <a:pt x="36321" y="28049"/>
                  </a:cubicBezTo>
                  <a:cubicBezTo>
                    <a:pt x="28794" y="29554"/>
                    <a:pt x="11567" y="32397"/>
                    <a:pt x="5467" y="36464"/>
                  </a:cubicBezTo>
                  <a:cubicBezTo>
                    <a:pt x="-3726" y="42593"/>
                    <a:pt x="3130" y="35062"/>
                    <a:pt x="2662" y="39269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52" name="자유형 151"/>
            <p:cNvSpPr/>
            <p:nvPr/>
          </p:nvSpPr>
          <p:spPr>
            <a:xfrm>
              <a:off x="2304932" y="5427907"/>
              <a:ext cx="72659" cy="126221"/>
            </a:xfrm>
            <a:custGeom>
              <a:avLst/>
              <a:gdLst>
                <a:gd name="connsiteX0" fmla="*/ 25359 w 98286"/>
                <a:gd name="connsiteY0" fmla="*/ 14024 h 126221"/>
                <a:gd name="connsiteX1" fmla="*/ 8529 w 98286"/>
                <a:gd name="connsiteY1" fmla="*/ 22439 h 126221"/>
                <a:gd name="connsiteX2" fmla="*/ 114 w 98286"/>
                <a:gd name="connsiteY2" fmla="*/ 28049 h 126221"/>
                <a:gd name="connsiteX3" fmla="*/ 8529 w 98286"/>
                <a:gd name="connsiteY3" fmla="*/ 44878 h 126221"/>
                <a:gd name="connsiteX4" fmla="*/ 25359 w 98286"/>
                <a:gd name="connsiteY4" fmla="*/ 50488 h 126221"/>
                <a:gd name="connsiteX5" fmla="*/ 33773 w 98286"/>
                <a:gd name="connsiteY5" fmla="*/ 53293 h 126221"/>
                <a:gd name="connsiteX6" fmla="*/ 42188 w 98286"/>
                <a:gd name="connsiteY6" fmla="*/ 58903 h 126221"/>
                <a:gd name="connsiteX7" fmla="*/ 28164 w 98286"/>
                <a:gd name="connsiteY7" fmla="*/ 75732 h 126221"/>
                <a:gd name="connsiteX8" fmla="*/ 19749 w 98286"/>
                <a:gd name="connsiteY8" fmla="*/ 86952 h 126221"/>
                <a:gd name="connsiteX9" fmla="*/ 16944 w 98286"/>
                <a:gd name="connsiteY9" fmla="*/ 98172 h 126221"/>
                <a:gd name="connsiteX10" fmla="*/ 16944 w 98286"/>
                <a:gd name="connsiteY10" fmla="*/ 120611 h 126221"/>
                <a:gd name="connsiteX11" fmla="*/ 33773 w 98286"/>
                <a:gd name="connsiteY11" fmla="*/ 126221 h 126221"/>
                <a:gd name="connsiteX12" fmla="*/ 56213 w 98286"/>
                <a:gd name="connsiteY12" fmla="*/ 123416 h 126221"/>
                <a:gd name="connsiteX13" fmla="*/ 64627 w 98286"/>
                <a:gd name="connsiteY13" fmla="*/ 120611 h 126221"/>
                <a:gd name="connsiteX14" fmla="*/ 75847 w 98286"/>
                <a:gd name="connsiteY14" fmla="*/ 109391 h 126221"/>
                <a:gd name="connsiteX15" fmla="*/ 89871 w 98286"/>
                <a:gd name="connsiteY15" fmla="*/ 112196 h 126221"/>
                <a:gd name="connsiteX16" fmla="*/ 81457 w 98286"/>
                <a:gd name="connsiteY16" fmla="*/ 86952 h 126221"/>
                <a:gd name="connsiteX17" fmla="*/ 89871 w 98286"/>
                <a:gd name="connsiteY17" fmla="*/ 81342 h 126221"/>
                <a:gd name="connsiteX18" fmla="*/ 98286 w 98286"/>
                <a:gd name="connsiteY18" fmla="*/ 61708 h 126221"/>
                <a:gd name="connsiteX19" fmla="*/ 92676 w 98286"/>
                <a:gd name="connsiteY19" fmla="*/ 53293 h 126221"/>
                <a:gd name="connsiteX20" fmla="*/ 73042 w 98286"/>
                <a:gd name="connsiteY20" fmla="*/ 50488 h 126221"/>
                <a:gd name="connsiteX21" fmla="*/ 70237 w 98286"/>
                <a:gd name="connsiteY21" fmla="*/ 30854 h 126221"/>
                <a:gd name="connsiteX22" fmla="*/ 56213 w 98286"/>
                <a:gd name="connsiteY22" fmla="*/ 14024 h 126221"/>
                <a:gd name="connsiteX23" fmla="*/ 39383 w 98286"/>
                <a:gd name="connsiteY23" fmla="*/ 0 h 126221"/>
                <a:gd name="connsiteX24" fmla="*/ 30968 w 98286"/>
                <a:gd name="connsiteY24" fmla="*/ 5610 h 126221"/>
                <a:gd name="connsiteX25" fmla="*/ 25359 w 98286"/>
                <a:gd name="connsiteY25" fmla="*/ 14024 h 126221"/>
                <a:gd name="connsiteX26" fmla="*/ 25359 w 98286"/>
                <a:gd name="connsiteY26" fmla="*/ 14024 h 126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8286" h="126221">
                  <a:moveTo>
                    <a:pt x="25359" y="14024"/>
                  </a:moveTo>
                  <a:cubicBezTo>
                    <a:pt x="22554" y="15427"/>
                    <a:pt x="14012" y="19393"/>
                    <a:pt x="8529" y="22439"/>
                  </a:cubicBezTo>
                  <a:cubicBezTo>
                    <a:pt x="5582" y="24076"/>
                    <a:pt x="1366" y="24919"/>
                    <a:pt x="114" y="28049"/>
                  </a:cubicBezTo>
                  <a:cubicBezTo>
                    <a:pt x="-1048" y="30953"/>
                    <a:pt x="7016" y="43933"/>
                    <a:pt x="8529" y="44878"/>
                  </a:cubicBezTo>
                  <a:cubicBezTo>
                    <a:pt x="13544" y="48012"/>
                    <a:pt x="19749" y="48618"/>
                    <a:pt x="25359" y="50488"/>
                  </a:cubicBezTo>
                  <a:cubicBezTo>
                    <a:pt x="28164" y="51423"/>
                    <a:pt x="31313" y="51653"/>
                    <a:pt x="33773" y="53293"/>
                  </a:cubicBezTo>
                  <a:lnTo>
                    <a:pt x="42188" y="58903"/>
                  </a:lnTo>
                  <a:cubicBezTo>
                    <a:pt x="29789" y="77502"/>
                    <a:pt x="44361" y="56835"/>
                    <a:pt x="28164" y="75732"/>
                  </a:cubicBezTo>
                  <a:cubicBezTo>
                    <a:pt x="25122" y="79282"/>
                    <a:pt x="22554" y="83212"/>
                    <a:pt x="19749" y="86952"/>
                  </a:cubicBezTo>
                  <a:cubicBezTo>
                    <a:pt x="18814" y="90692"/>
                    <a:pt x="18003" y="94465"/>
                    <a:pt x="16944" y="98172"/>
                  </a:cubicBezTo>
                  <a:cubicBezTo>
                    <a:pt x="14976" y="105058"/>
                    <a:pt x="9777" y="113444"/>
                    <a:pt x="16944" y="120611"/>
                  </a:cubicBezTo>
                  <a:cubicBezTo>
                    <a:pt x="21125" y="124792"/>
                    <a:pt x="33773" y="126221"/>
                    <a:pt x="33773" y="126221"/>
                  </a:cubicBezTo>
                  <a:cubicBezTo>
                    <a:pt x="41253" y="125286"/>
                    <a:pt x="48796" y="124765"/>
                    <a:pt x="56213" y="123416"/>
                  </a:cubicBezTo>
                  <a:cubicBezTo>
                    <a:pt x="59122" y="122887"/>
                    <a:pt x="62537" y="122702"/>
                    <a:pt x="64627" y="120611"/>
                  </a:cubicBezTo>
                  <a:cubicBezTo>
                    <a:pt x="79585" y="105652"/>
                    <a:pt x="53409" y="116870"/>
                    <a:pt x="75847" y="109391"/>
                  </a:cubicBezTo>
                  <a:cubicBezTo>
                    <a:pt x="80522" y="110326"/>
                    <a:pt x="86500" y="115567"/>
                    <a:pt x="89871" y="112196"/>
                  </a:cubicBezTo>
                  <a:cubicBezTo>
                    <a:pt x="93497" y="108571"/>
                    <a:pt x="82840" y="89718"/>
                    <a:pt x="81457" y="86952"/>
                  </a:cubicBezTo>
                  <a:cubicBezTo>
                    <a:pt x="84262" y="85082"/>
                    <a:pt x="87713" y="83932"/>
                    <a:pt x="89871" y="81342"/>
                  </a:cubicBezTo>
                  <a:cubicBezTo>
                    <a:pt x="93723" y="76719"/>
                    <a:pt x="96337" y="67555"/>
                    <a:pt x="98286" y="61708"/>
                  </a:cubicBezTo>
                  <a:cubicBezTo>
                    <a:pt x="96416" y="58903"/>
                    <a:pt x="95757" y="54662"/>
                    <a:pt x="92676" y="53293"/>
                  </a:cubicBezTo>
                  <a:cubicBezTo>
                    <a:pt x="86635" y="50608"/>
                    <a:pt x="77717" y="55163"/>
                    <a:pt x="73042" y="50488"/>
                  </a:cubicBezTo>
                  <a:cubicBezTo>
                    <a:pt x="68367" y="45813"/>
                    <a:pt x="72137" y="37186"/>
                    <a:pt x="70237" y="30854"/>
                  </a:cubicBezTo>
                  <a:cubicBezTo>
                    <a:pt x="68330" y="24497"/>
                    <a:pt x="60065" y="18518"/>
                    <a:pt x="56213" y="14024"/>
                  </a:cubicBezTo>
                  <a:cubicBezTo>
                    <a:pt x="43988" y="-239"/>
                    <a:pt x="53521" y="4713"/>
                    <a:pt x="39383" y="0"/>
                  </a:cubicBezTo>
                  <a:cubicBezTo>
                    <a:pt x="36578" y="1870"/>
                    <a:pt x="33352" y="3226"/>
                    <a:pt x="30968" y="5610"/>
                  </a:cubicBezTo>
                  <a:cubicBezTo>
                    <a:pt x="28585" y="7993"/>
                    <a:pt x="27991" y="11918"/>
                    <a:pt x="25359" y="14024"/>
                  </a:cubicBezTo>
                  <a:lnTo>
                    <a:pt x="25359" y="14024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53" name="자유형 152"/>
            <p:cNvSpPr/>
            <p:nvPr/>
          </p:nvSpPr>
          <p:spPr>
            <a:xfrm>
              <a:off x="1864965" y="5444533"/>
              <a:ext cx="93205" cy="131831"/>
            </a:xfrm>
            <a:custGeom>
              <a:avLst/>
              <a:gdLst>
                <a:gd name="connsiteX0" fmla="*/ 2662 w 126078"/>
                <a:gd name="connsiteY0" fmla="*/ 39269 h 131831"/>
                <a:gd name="connsiteX1" fmla="*/ 2662 w 126078"/>
                <a:gd name="connsiteY1" fmla="*/ 61708 h 131831"/>
                <a:gd name="connsiteX2" fmla="*/ 11077 w 126078"/>
                <a:gd name="connsiteY2" fmla="*/ 64513 h 131831"/>
                <a:gd name="connsiteX3" fmla="*/ 19492 w 126078"/>
                <a:gd name="connsiteY3" fmla="*/ 70123 h 131831"/>
                <a:gd name="connsiteX4" fmla="*/ 30711 w 126078"/>
                <a:gd name="connsiteY4" fmla="*/ 81342 h 131831"/>
                <a:gd name="connsiteX5" fmla="*/ 44736 w 126078"/>
                <a:gd name="connsiteY5" fmla="*/ 84147 h 131831"/>
                <a:gd name="connsiteX6" fmla="*/ 58760 w 126078"/>
                <a:gd name="connsiteY6" fmla="*/ 98172 h 131831"/>
                <a:gd name="connsiteX7" fmla="*/ 69980 w 126078"/>
                <a:gd name="connsiteY7" fmla="*/ 95367 h 131831"/>
                <a:gd name="connsiteX8" fmla="*/ 78395 w 126078"/>
                <a:gd name="connsiteY8" fmla="*/ 123416 h 131831"/>
                <a:gd name="connsiteX9" fmla="*/ 84005 w 126078"/>
                <a:gd name="connsiteY9" fmla="*/ 131831 h 131831"/>
                <a:gd name="connsiteX10" fmla="*/ 103639 w 126078"/>
                <a:gd name="connsiteY10" fmla="*/ 115001 h 131831"/>
                <a:gd name="connsiteX11" fmla="*/ 109249 w 126078"/>
                <a:gd name="connsiteY11" fmla="*/ 106587 h 131831"/>
                <a:gd name="connsiteX12" fmla="*/ 95224 w 126078"/>
                <a:gd name="connsiteY12" fmla="*/ 84147 h 131831"/>
                <a:gd name="connsiteX13" fmla="*/ 86810 w 126078"/>
                <a:gd name="connsiteY13" fmla="*/ 81342 h 131831"/>
                <a:gd name="connsiteX14" fmla="*/ 89614 w 126078"/>
                <a:gd name="connsiteY14" fmla="*/ 67318 h 131831"/>
                <a:gd name="connsiteX15" fmla="*/ 98029 w 126078"/>
                <a:gd name="connsiteY15" fmla="*/ 61708 h 131831"/>
                <a:gd name="connsiteX16" fmla="*/ 106444 w 126078"/>
                <a:gd name="connsiteY16" fmla="*/ 53293 h 131831"/>
                <a:gd name="connsiteX17" fmla="*/ 126078 w 126078"/>
                <a:gd name="connsiteY17" fmla="*/ 19634 h 131831"/>
                <a:gd name="connsiteX18" fmla="*/ 117663 w 126078"/>
                <a:gd name="connsiteY18" fmla="*/ 14025 h 131831"/>
                <a:gd name="connsiteX19" fmla="*/ 103639 w 126078"/>
                <a:gd name="connsiteY19" fmla="*/ 0 h 131831"/>
                <a:gd name="connsiteX20" fmla="*/ 78395 w 126078"/>
                <a:gd name="connsiteY20" fmla="*/ 5610 h 131831"/>
                <a:gd name="connsiteX21" fmla="*/ 69980 w 126078"/>
                <a:gd name="connsiteY21" fmla="*/ 14025 h 131831"/>
                <a:gd name="connsiteX22" fmla="*/ 61565 w 126078"/>
                <a:gd name="connsiteY22" fmla="*/ 16830 h 131831"/>
                <a:gd name="connsiteX23" fmla="*/ 36321 w 126078"/>
                <a:gd name="connsiteY23" fmla="*/ 28049 h 131831"/>
                <a:gd name="connsiteX24" fmla="*/ 5467 w 126078"/>
                <a:gd name="connsiteY24" fmla="*/ 36464 h 131831"/>
                <a:gd name="connsiteX25" fmla="*/ 2662 w 126078"/>
                <a:gd name="connsiteY25" fmla="*/ 39269 h 13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6078" h="131831">
                  <a:moveTo>
                    <a:pt x="2662" y="39269"/>
                  </a:moveTo>
                  <a:cubicBezTo>
                    <a:pt x="2194" y="43476"/>
                    <a:pt x="-3088" y="55958"/>
                    <a:pt x="2662" y="61708"/>
                  </a:cubicBezTo>
                  <a:cubicBezTo>
                    <a:pt x="4753" y="63799"/>
                    <a:pt x="8432" y="63191"/>
                    <a:pt x="11077" y="64513"/>
                  </a:cubicBezTo>
                  <a:cubicBezTo>
                    <a:pt x="14092" y="66021"/>
                    <a:pt x="16932" y="67929"/>
                    <a:pt x="19492" y="70123"/>
                  </a:cubicBezTo>
                  <a:cubicBezTo>
                    <a:pt x="23507" y="73565"/>
                    <a:pt x="26088" y="78774"/>
                    <a:pt x="30711" y="81342"/>
                  </a:cubicBezTo>
                  <a:cubicBezTo>
                    <a:pt x="34879" y="83657"/>
                    <a:pt x="40061" y="83212"/>
                    <a:pt x="44736" y="84147"/>
                  </a:cubicBezTo>
                  <a:cubicBezTo>
                    <a:pt x="47885" y="88870"/>
                    <a:pt x="51872" y="97188"/>
                    <a:pt x="58760" y="98172"/>
                  </a:cubicBezTo>
                  <a:cubicBezTo>
                    <a:pt x="62576" y="98717"/>
                    <a:pt x="66240" y="96302"/>
                    <a:pt x="69980" y="95367"/>
                  </a:cubicBezTo>
                  <a:cubicBezTo>
                    <a:pt x="65540" y="113128"/>
                    <a:pt x="65037" y="103379"/>
                    <a:pt x="78395" y="123416"/>
                  </a:cubicBezTo>
                  <a:lnTo>
                    <a:pt x="84005" y="131831"/>
                  </a:lnTo>
                  <a:cubicBezTo>
                    <a:pt x="109911" y="123195"/>
                    <a:pt x="95867" y="133135"/>
                    <a:pt x="103639" y="115001"/>
                  </a:cubicBezTo>
                  <a:cubicBezTo>
                    <a:pt x="104967" y="111903"/>
                    <a:pt x="107379" y="109392"/>
                    <a:pt x="109249" y="106587"/>
                  </a:cubicBezTo>
                  <a:cubicBezTo>
                    <a:pt x="104132" y="91236"/>
                    <a:pt x="107670" y="90371"/>
                    <a:pt x="95224" y="84147"/>
                  </a:cubicBezTo>
                  <a:cubicBezTo>
                    <a:pt x="92580" y="82825"/>
                    <a:pt x="89615" y="82277"/>
                    <a:pt x="86810" y="81342"/>
                  </a:cubicBezTo>
                  <a:cubicBezTo>
                    <a:pt x="87745" y="76667"/>
                    <a:pt x="87249" y="71457"/>
                    <a:pt x="89614" y="67318"/>
                  </a:cubicBezTo>
                  <a:cubicBezTo>
                    <a:pt x="91287" y="64391"/>
                    <a:pt x="95439" y="63866"/>
                    <a:pt x="98029" y="61708"/>
                  </a:cubicBezTo>
                  <a:cubicBezTo>
                    <a:pt x="101076" y="59168"/>
                    <a:pt x="104064" y="56467"/>
                    <a:pt x="106444" y="53293"/>
                  </a:cubicBezTo>
                  <a:cubicBezTo>
                    <a:pt x="123066" y="31130"/>
                    <a:pt x="120615" y="36023"/>
                    <a:pt x="126078" y="19634"/>
                  </a:cubicBezTo>
                  <a:cubicBezTo>
                    <a:pt x="123273" y="17764"/>
                    <a:pt x="120047" y="16409"/>
                    <a:pt x="117663" y="14025"/>
                  </a:cubicBezTo>
                  <a:cubicBezTo>
                    <a:pt x="98960" y="-4678"/>
                    <a:pt x="126084" y="14963"/>
                    <a:pt x="103639" y="0"/>
                  </a:cubicBezTo>
                  <a:cubicBezTo>
                    <a:pt x="101602" y="339"/>
                    <a:pt x="82998" y="2541"/>
                    <a:pt x="78395" y="5610"/>
                  </a:cubicBezTo>
                  <a:cubicBezTo>
                    <a:pt x="75094" y="7810"/>
                    <a:pt x="73281" y="11825"/>
                    <a:pt x="69980" y="14025"/>
                  </a:cubicBezTo>
                  <a:cubicBezTo>
                    <a:pt x="67520" y="15665"/>
                    <a:pt x="64210" y="15508"/>
                    <a:pt x="61565" y="16830"/>
                  </a:cubicBezTo>
                  <a:cubicBezTo>
                    <a:pt x="45896" y="24664"/>
                    <a:pt x="60445" y="23224"/>
                    <a:pt x="36321" y="28049"/>
                  </a:cubicBezTo>
                  <a:cubicBezTo>
                    <a:pt x="28794" y="29554"/>
                    <a:pt x="11567" y="32397"/>
                    <a:pt x="5467" y="36464"/>
                  </a:cubicBezTo>
                  <a:cubicBezTo>
                    <a:pt x="-3726" y="42593"/>
                    <a:pt x="3130" y="35062"/>
                    <a:pt x="2662" y="39269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54" name="자유형 153"/>
            <p:cNvSpPr/>
            <p:nvPr/>
          </p:nvSpPr>
          <p:spPr>
            <a:xfrm>
              <a:off x="3622068" y="5252995"/>
              <a:ext cx="93205" cy="131831"/>
            </a:xfrm>
            <a:custGeom>
              <a:avLst/>
              <a:gdLst>
                <a:gd name="connsiteX0" fmla="*/ 2662 w 126078"/>
                <a:gd name="connsiteY0" fmla="*/ 39269 h 131831"/>
                <a:gd name="connsiteX1" fmla="*/ 2662 w 126078"/>
                <a:gd name="connsiteY1" fmla="*/ 61708 h 131831"/>
                <a:gd name="connsiteX2" fmla="*/ 11077 w 126078"/>
                <a:gd name="connsiteY2" fmla="*/ 64513 h 131831"/>
                <a:gd name="connsiteX3" fmla="*/ 19492 w 126078"/>
                <a:gd name="connsiteY3" fmla="*/ 70123 h 131831"/>
                <a:gd name="connsiteX4" fmla="*/ 30711 w 126078"/>
                <a:gd name="connsiteY4" fmla="*/ 81342 h 131831"/>
                <a:gd name="connsiteX5" fmla="*/ 44736 w 126078"/>
                <a:gd name="connsiteY5" fmla="*/ 84147 h 131831"/>
                <a:gd name="connsiteX6" fmla="*/ 58760 w 126078"/>
                <a:gd name="connsiteY6" fmla="*/ 98172 h 131831"/>
                <a:gd name="connsiteX7" fmla="*/ 69980 w 126078"/>
                <a:gd name="connsiteY7" fmla="*/ 95367 h 131831"/>
                <a:gd name="connsiteX8" fmla="*/ 78395 w 126078"/>
                <a:gd name="connsiteY8" fmla="*/ 123416 h 131831"/>
                <a:gd name="connsiteX9" fmla="*/ 84005 w 126078"/>
                <a:gd name="connsiteY9" fmla="*/ 131831 h 131831"/>
                <a:gd name="connsiteX10" fmla="*/ 103639 w 126078"/>
                <a:gd name="connsiteY10" fmla="*/ 115001 h 131831"/>
                <a:gd name="connsiteX11" fmla="*/ 109249 w 126078"/>
                <a:gd name="connsiteY11" fmla="*/ 106587 h 131831"/>
                <a:gd name="connsiteX12" fmla="*/ 95224 w 126078"/>
                <a:gd name="connsiteY12" fmla="*/ 84147 h 131831"/>
                <a:gd name="connsiteX13" fmla="*/ 86810 w 126078"/>
                <a:gd name="connsiteY13" fmla="*/ 81342 h 131831"/>
                <a:gd name="connsiteX14" fmla="*/ 89614 w 126078"/>
                <a:gd name="connsiteY14" fmla="*/ 67318 h 131831"/>
                <a:gd name="connsiteX15" fmla="*/ 98029 w 126078"/>
                <a:gd name="connsiteY15" fmla="*/ 61708 h 131831"/>
                <a:gd name="connsiteX16" fmla="*/ 106444 w 126078"/>
                <a:gd name="connsiteY16" fmla="*/ 53293 h 131831"/>
                <a:gd name="connsiteX17" fmla="*/ 126078 w 126078"/>
                <a:gd name="connsiteY17" fmla="*/ 19634 h 131831"/>
                <a:gd name="connsiteX18" fmla="*/ 117663 w 126078"/>
                <a:gd name="connsiteY18" fmla="*/ 14025 h 131831"/>
                <a:gd name="connsiteX19" fmla="*/ 103639 w 126078"/>
                <a:gd name="connsiteY19" fmla="*/ 0 h 131831"/>
                <a:gd name="connsiteX20" fmla="*/ 78395 w 126078"/>
                <a:gd name="connsiteY20" fmla="*/ 5610 h 131831"/>
                <a:gd name="connsiteX21" fmla="*/ 69980 w 126078"/>
                <a:gd name="connsiteY21" fmla="*/ 14025 h 131831"/>
                <a:gd name="connsiteX22" fmla="*/ 61565 w 126078"/>
                <a:gd name="connsiteY22" fmla="*/ 16830 h 131831"/>
                <a:gd name="connsiteX23" fmla="*/ 36321 w 126078"/>
                <a:gd name="connsiteY23" fmla="*/ 28049 h 131831"/>
                <a:gd name="connsiteX24" fmla="*/ 5467 w 126078"/>
                <a:gd name="connsiteY24" fmla="*/ 36464 h 131831"/>
                <a:gd name="connsiteX25" fmla="*/ 2662 w 126078"/>
                <a:gd name="connsiteY25" fmla="*/ 39269 h 131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6078" h="131831">
                  <a:moveTo>
                    <a:pt x="2662" y="39269"/>
                  </a:moveTo>
                  <a:cubicBezTo>
                    <a:pt x="2194" y="43476"/>
                    <a:pt x="-3088" y="55958"/>
                    <a:pt x="2662" y="61708"/>
                  </a:cubicBezTo>
                  <a:cubicBezTo>
                    <a:pt x="4753" y="63799"/>
                    <a:pt x="8432" y="63191"/>
                    <a:pt x="11077" y="64513"/>
                  </a:cubicBezTo>
                  <a:cubicBezTo>
                    <a:pt x="14092" y="66021"/>
                    <a:pt x="16932" y="67929"/>
                    <a:pt x="19492" y="70123"/>
                  </a:cubicBezTo>
                  <a:cubicBezTo>
                    <a:pt x="23507" y="73565"/>
                    <a:pt x="26088" y="78774"/>
                    <a:pt x="30711" y="81342"/>
                  </a:cubicBezTo>
                  <a:cubicBezTo>
                    <a:pt x="34879" y="83657"/>
                    <a:pt x="40061" y="83212"/>
                    <a:pt x="44736" y="84147"/>
                  </a:cubicBezTo>
                  <a:cubicBezTo>
                    <a:pt x="47885" y="88870"/>
                    <a:pt x="51872" y="97188"/>
                    <a:pt x="58760" y="98172"/>
                  </a:cubicBezTo>
                  <a:cubicBezTo>
                    <a:pt x="62576" y="98717"/>
                    <a:pt x="66240" y="96302"/>
                    <a:pt x="69980" y="95367"/>
                  </a:cubicBezTo>
                  <a:cubicBezTo>
                    <a:pt x="65540" y="113128"/>
                    <a:pt x="65037" y="103379"/>
                    <a:pt x="78395" y="123416"/>
                  </a:cubicBezTo>
                  <a:lnTo>
                    <a:pt x="84005" y="131831"/>
                  </a:lnTo>
                  <a:cubicBezTo>
                    <a:pt x="109911" y="123195"/>
                    <a:pt x="95867" y="133135"/>
                    <a:pt x="103639" y="115001"/>
                  </a:cubicBezTo>
                  <a:cubicBezTo>
                    <a:pt x="104967" y="111903"/>
                    <a:pt x="107379" y="109392"/>
                    <a:pt x="109249" y="106587"/>
                  </a:cubicBezTo>
                  <a:cubicBezTo>
                    <a:pt x="104132" y="91236"/>
                    <a:pt x="107670" y="90371"/>
                    <a:pt x="95224" y="84147"/>
                  </a:cubicBezTo>
                  <a:cubicBezTo>
                    <a:pt x="92580" y="82825"/>
                    <a:pt x="89615" y="82277"/>
                    <a:pt x="86810" y="81342"/>
                  </a:cubicBezTo>
                  <a:cubicBezTo>
                    <a:pt x="87745" y="76667"/>
                    <a:pt x="87249" y="71457"/>
                    <a:pt x="89614" y="67318"/>
                  </a:cubicBezTo>
                  <a:cubicBezTo>
                    <a:pt x="91287" y="64391"/>
                    <a:pt x="95439" y="63866"/>
                    <a:pt x="98029" y="61708"/>
                  </a:cubicBezTo>
                  <a:cubicBezTo>
                    <a:pt x="101076" y="59168"/>
                    <a:pt x="104064" y="56467"/>
                    <a:pt x="106444" y="53293"/>
                  </a:cubicBezTo>
                  <a:cubicBezTo>
                    <a:pt x="123066" y="31130"/>
                    <a:pt x="120615" y="36023"/>
                    <a:pt x="126078" y="19634"/>
                  </a:cubicBezTo>
                  <a:cubicBezTo>
                    <a:pt x="123273" y="17764"/>
                    <a:pt x="120047" y="16409"/>
                    <a:pt x="117663" y="14025"/>
                  </a:cubicBezTo>
                  <a:cubicBezTo>
                    <a:pt x="98960" y="-4678"/>
                    <a:pt x="126084" y="14963"/>
                    <a:pt x="103639" y="0"/>
                  </a:cubicBezTo>
                  <a:cubicBezTo>
                    <a:pt x="101602" y="339"/>
                    <a:pt x="82998" y="2541"/>
                    <a:pt x="78395" y="5610"/>
                  </a:cubicBezTo>
                  <a:cubicBezTo>
                    <a:pt x="75094" y="7810"/>
                    <a:pt x="73281" y="11825"/>
                    <a:pt x="69980" y="14025"/>
                  </a:cubicBezTo>
                  <a:cubicBezTo>
                    <a:pt x="67520" y="15665"/>
                    <a:pt x="64210" y="15508"/>
                    <a:pt x="61565" y="16830"/>
                  </a:cubicBezTo>
                  <a:cubicBezTo>
                    <a:pt x="45896" y="24664"/>
                    <a:pt x="60445" y="23224"/>
                    <a:pt x="36321" y="28049"/>
                  </a:cubicBezTo>
                  <a:cubicBezTo>
                    <a:pt x="28794" y="29554"/>
                    <a:pt x="11567" y="32397"/>
                    <a:pt x="5467" y="36464"/>
                  </a:cubicBezTo>
                  <a:cubicBezTo>
                    <a:pt x="-3726" y="42593"/>
                    <a:pt x="3130" y="35062"/>
                    <a:pt x="2662" y="39269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2158805" y="5265915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200" dirty="0" err="1" smtClean="0">
                  <a:latin typeface="HY견명조" panose="02030600000101010101" pitchFamily="18" charset="-127"/>
                  <a:ea typeface="HY견명조" panose="02030600000101010101" pitchFamily="18" charset="-127"/>
                </a:rPr>
                <a:t>클링커</a:t>
              </a:r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2175496" y="4209648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200" dirty="0" smtClean="0">
                  <a:latin typeface="HY견명조" panose="02030600000101010101" pitchFamily="18" charset="-127"/>
                  <a:ea typeface="HY견명조" panose="02030600000101010101" pitchFamily="18" charset="-127"/>
                </a:rPr>
                <a:t>보일러</a:t>
              </a:r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56" name="자유형 155"/>
            <p:cNvSpPr/>
            <p:nvPr/>
          </p:nvSpPr>
          <p:spPr>
            <a:xfrm>
              <a:off x="2077528" y="4651562"/>
              <a:ext cx="134782" cy="143050"/>
            </a:xfrm>
            <a:custGeom>
              <a:avLst/>
              <a:gdLst>
                <a:gd name="connsiteX0" fmla="*/ 98171 w 182319"/>
                <a:gd name="connsiteY0" fmla="*/ 14025 h 143050"/>
                <a:gd name="connsiteX1" fmla="*/ 67317 w 182319"/>
                <a:gd name="connsiteY1" fmla="*/ 5610 h 143050"/>
                <a:gd name="connsiteX2" fmla="*/ 39268 w 182319"/>
                <a:gd name="connsiteY2" fmla="*/ 0 h 143050"/>
                <a:gd name="connsiteX3" fmla="*/ 28049 w 182319"/>
                <a:gd name="connsiteY3" fmla="*/ 2805 h 143050"/>
                <a:gd name="connsiteX4" fmla="*/ 25244 w 182319"/>
                <a:gd name="connsiteY4" fmla="*/ 11220 h 143050"/>
                <a:gd name="connsiteX5" fmla="*/ 19634 w 182319"/>
                <a:gd name="connsiteY5" fmla="*/ 19635 h 143050"/>
                <a:gd name="connsiteX6" fmla="*/ 14024 w 182319"/>
                <a:gd name="connsiteY6" fmla="*/ 36464 h 143050"/>
                <a:gd name="connsiteX7" fmla="*/ 0 w 182319"/>
                <a:gd name="connsiteY7" fmla="*/ 58903 h 143050"/>
                <a:gd name="connsiteX8" fmla="*/ 14024 w 182319"/>
                <a:gd name="connsiteY8" fmla="*/ 75733 h 143050"/>
                <a:gd name="connsiteX9" fmla="*/ 22439 w 182319"/>
                <a:gd name="connsiteY9" fmla="*/ 78538 h 143050"/>
                <a:gd name="connsiteX10" fmla="*/ 30854 w 182319"/>
                <a:gd name="connsiteY10" fmla="*/ 86952 h 143050"/>
                <a:gd name="connsiteX11" fmla="*/ 36463 w 182319"/>
                <a:gd name="connsiteY11" fmla="*/ 98172 h 143050"/>
                <a:gd name="connsiteX12" fmla="*/ 47683 w 182319"/>
                <a:gd name="connsiteY12" fmla="*/ 100977 h 143050"/>
                <a:gd name="connsiteX13" fmla="*/ 53293 w 182319"/>
                <a:gd name="connsiteY13" fmla="*/ 109392 h 143050"/>
                <a:gd name="connsiteX14" fmla="*/ 58903 w 182319"/>
                <a:gd name="connsiteY14" fmla="*/ 131831 h 143050"/>
                <a:gd name="connsiteX15" fmla="*/ 67317 w 182319"/>
                <a:gd name="connsiteY15" fmla="*/ 134636 h 143050"/>
                <a:gd name="connsiteX16" fmla="*/ 81342 w 182319"/>
                <a:gd name="connsiteY16" fmla="*/ 143050 h 143050"/>
                <a:gd name="connsiteX17" fmla="*/ 106586 w 182319"/>
                <a:gd name="connsiteY17" fmla="*/ 129026 h 143050"/>
                <a:gd name="connsiteX18" fmla="*/ 115001 w 182319"/>
                <a:gd name="connsiteY18" fmla="*/ 123416 h 143050"/>
                <a:gd name="connsiteX19" fmla="*/ 123416 w 182319"/>
                <a:gd name="connsiteY19" fmla="*/ 117806 h 143050"/>
                <a:gd name="connsiteX20" fmla="*/ 143050 w 182319"/>
                <a:gd name="connsiteY20" fmla="*/ 106587 h 143050"/>
                <a:gd name="connsiteX21" fmla="*/ 151465 w 182319"/>
                <a:gd name="connsiteY21" fmla="*/ 95367 h 143050"/>
                <a:gd name="connsiteX22" fmla="*/ 159879 w 182319"/>
                <a:gd name="connsiteY22" fmla="*/ 89757 h 143050"/>
                <a:gd name="connsiteX23" fmla="*/ 162684 w 182319"/>
                <a:gd name="connsiteY23" fmla="*/ 81343 h 143050"/>
                <a:gd name="connsiteX24" fmla="*/ 168294 w 182319"/>
                <a:gd name="connsiteY24" fmla="*/ 70123 h 143050"/>
                <a:gd name="connsiteX25" fmla="*/ 182319 w 182319"/>
                <a:gd name="connsiteY25" fmla="*/ 36464 h 143050"/>
                <a:gd name="connsiteX26" fmla="*/ 171099 w 182319"/>
                <a:gd name="connsiteY26" fmla="*/ 25244 h 143050"/>
                <a:gd name="connsiteX27" fmla="*/ 157074 w 182319"/>
                <a:gd name="connsiteY27" fmla="*/ 19635 h 143050"/>
                <a:gd name="connsiteX28" fmla="*/ 148660 w 182319"/>
                <a:gd name="connsiteY28" fmla="*/ 14025 h 143050"/>
                <a:gd name="connsiteX29" fmla="*/ 137440 w 182319"/>
                <a:gd name="connsiteY29" fmla="*/ 16830 h 143050"/>
                <a:gd name="connsiteX30" fmla="*/ 120611 w 182319"/>
                <a:gd name="connsiteY30" fmla="*/ 28049 h 143050"/>
                <a:gd name="connsiteX31" fmla="*/ 98171 w 182319"/>
                <a:gd name="connsiteY31" fmla="*/ 14025 h 14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2319" h="143050">
                  <a:moveTo>
                    <a:pt x="98171" y="14025"/>
                  </a:moveTo>
                  <a:cubicBezTo>
                    <a:pt x="89289" y="10285"/>
                    <a:pt x="77723" y="7923"/>
                    <a:pt x="67317" y="5610"/>
                  </a:cubicBezTo>
                  <a:cubicBezTo>
                    <a:pt x="28639" y="-2985"/>
                    <a:pt x="61163" y="7298"/>
                    <a:pt x="39268" y="0"/>
                  </a:cubicBezTo>
                  <a:cubicBezTo>
                    <a:pt x="35528" y="935"/>
                    <a:pt x="31059" y="397"/>
                    <a:pt x="28049" y="2805"/>
                  </a:cubicBezTo>
                  <a:cubicBezTo>
                    <a:pt x="25740" y="4652"/>
                    <a:pt x="26566" y="8575"/>
                    <a:pt x="25244" y="11220"/>
                  </a:cubicBezTo>
                  <a:cubicBezTo>
                    <a:pt x="23736" y="14235"/>
                    <a:pt x="21003" y="16554"/>
                    <a:pt x="19634" y="19635"/>
                  </a:cubicBezTo>
                  <a:cubicBezTo>
                    <a:pt x="17232" y="25038"/>
                    <a:pt x="16668" y="31175"/>
                    <a:pt x="14024" y="36464"/>
                  </a:cubicBezTo>
                  <a:cubicBezTo>
                    <a:pt x="10079" y="44353"/>
                    <a:pt x="4675" y="51423"/>
                    <a:pt x="0" y="58903"/>
                  </a:cubicBezTo>
                  <a:cubicBezTo>
                    <a:pt x="4140" y="65114"/>
                    <a:pt x="7543" y="71413"/>
                    <a:pt x="14024" y="75733"/>
                  </a:cubicBezTo>
                  <a:cubicBezTo>
                    <a:pt x="16484" y="77373"/>
                    <a:pt x="19634" y="77603"/>
                    <a:pt x="22439" y="78538"/>
                  </a:cubicBezTo>
                  <a:cubicBezTo>
                    <a:pt x="25244" y="81343"/>
                    <a:pt x="28548" y="83724"/>
                    <a:pt x="30854" y="86952"/>
                  </a:cubicBezTo>
                  <a:cubicBezTo>
                    <a:pt x="33284" y="90354"/>
                    <a:pt x="33251" y="95495"/>
                    <a:pt x="36463" y="98172"/>
                  </a:cubicBezTo>
                  <a:cubicBezTo>
                    <a:pt x="39425" y="100640"/>
                    <a:pt x="43943" y="100042"/>
                    <a:pt x="47683" y="100977"/>
                  </a:cubicBezTo>
                  <a:cubicBezTo>
                    <a:pt x="49553" y="103782"/>
                    <a:pt x="52141" y="106224"/>
                    <a:pt x="53293" y="109392"/>
                  </a:cubicBezTo>
                  <a:cubicBezTo>
                    <a:pt x="55928" y="116638"/>
                    <a:pt x="55159" y="125091"/>
                    <a:pt x="58903" y="131831"/>
                  </a:cubicBezTo>
                  <a:cubicBezTo>
                    <a:pt x="60339" y="134415"/>
                    <a:pt x="64673" y="133314"/>
                    <a:pt x="67317" y="134636"/>
                  </a:cubicBezTo>
                  <a:cubicBezTo>
                    <a:pt x="72193" y="137074"/>
                    <a:pt x="76667" y="140245"/>
                    <a:pt x="81342" y="143050"/>
                  </a:cubicBezTo>
                  <a:cubicBezTo>
                    <a:pt x="96154" y="138115"/>
                    <a:pt x="87296" y="141886"/>
                    <a:pt x="106586" y="129026"/>
                  </a:cubicBezTo>
                  <a:lnTo>
                    <a:pt x="115001" y="123416"/>
                  </a:lnTo>
                  <a:cubicBezTo>
                    <a:pt x="117806" y="121546"/>
                    <a:pt x="120719" y="119829"/>
                    <a:pt x="123416" y="117806"/>
                  </a:cubicBezTo>
                  <a:cubicBezTo>
                    <a:pt x="137000" y="107618"/>
                    <a:pt x="130200" y="110870"/>
                    <a:pt x="143050" y="106587"/>
                  </a:cubicBezTo>
                  <a:cubicBezTo>
                    <a:pt x="145855" y="102847"/>
                    <a:pt x="148159" y="98673"/>
                    <a:pt x="151465" y="95367"/>
                  </a:cubicBezTo>
                  <a:cubicBezTo>
                    <a:pt x="153849" y="92983"/>
                    <a:pt x="157773" y="92389"/>
                    <a:pt x="159879" y="89757"/>
                  </a:cubicBezTo>
                  <a:cubicBezTo>
                    <a:pt x="161726" y="87448"/>
                    <a:pt x="161519" y="84060"/>
                    <a:pt x="162684" y="81343"/>
                  </a:cubicBezTo>
                  <a:cubicBezTo>
                    <a:pt x="164331" y="77500"/>
                    <a:pt x="166542" y="73920"/>
                    <a:pt x="168294" y="70123"/>
                  </a:cubicBezTo>
                  <a:cubicBezTo>
                    <a:pt x="179473" y="45902"/>
                    <a:pt x="177001" y="52419"/>
                    <a:pt x="182319" y="36464"/>
                  </a:cubicBezTo>
                  <a:cubicBezTo>
                    <a:pt x="178579" y="32724"/>
                    <a:pt x="175500" y="28178"/>
                    <a:pt x="171099" y="25244"/>
                  </a:cubicBezTo>
                  <a:cubicBezTo>
                    <a:pt x="166910" y="22451"/>
                    <a:pt x="161577" y="21887"/>
                    <a:pt x="157074" y="19635"/>
                  </a:cubicBezTo>
                  <a:cubicBezTo>
                    <a:pt x="154059" y="18128"/>
                    <a:pt x="151465" y="15895"/>
                    <a:pt x="148660" y="14025"/>
                  </a:cubicBezTo>
                  <a:cubicBezTo>
                    <a:pt x="144920" y="14960"/>
                    <a:pt x="140888" y="15106"/>
                    <a:pt x="137440" y="16830"/>
                  </a:cubicBezTo>
                  <a:cubicBezTo>
                    <a:pt x="131410" y="19845"/>
                    <a:pt x="120611" y="28049"/>
                    <a:pt x="120611" y="28049"/>
                  </a:cubicBezTo>
                  <a:cubicBezTo>
                    <a:pt x="102041" y="15670"/>
                    <a:pt x="107053" y="17765"/>
                    <a:pt x="98171" y="1402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60" name="자유형 159"/>
            <p:cNvSpPr/>
            <p:nvPr/>
          </p:nvSpPr>
          <p:spPr>
            <a:xfrm>
              <a:off x="2414271" y="4805253"/>
              <a:ext cx="84476" cy="87354"/>
            </a:xfrm>
            <a:custGeom>
              <a:avLst/>
              <a:gdLst>
                <a:gd name="connsiteX0" fmla="*/ 45713 w 114270"/>
                <a:gd name="connsiteY0" fmla="*/ 14427 h 87354"/>
                <a:gd name="connsiteX1" fmla="*/ 835 w 114270"/>
                <a:gd name="connsiteY1" fmla="*/ 28451 h 87354"/>
                <a:gd name="connsiteX2" fmla="*/ 12054 w 114270"/>
                <a:gd name="connsiteY2" fmla="*/ 53695 h 87354"/>
                <a:gd name="connsiteX3" fmla="*/ 20469 w 114270"/>
                <a:gd name="connsiteY3" fmla="*/ 64915 h 87354"/>
                <a:gd name="connsiteX4" fmla="*/ 23274 w 114270"/>
                <a:gd name="connsiteY4" fmla="*/ 76135 h 87354"/>
                <a:gd name="connsiteX5" fmla="*/ 31689 w 114270"/>
                <a:gd name="connsiteY5" fmla="*/ 78940 h 87354"/>
                <a:gd name="connsiteX6" fmla="*/ 48518 w 114270"/>
                <a:gd name="connsiteY6" fmla="*/ 87354 h 87354"/>
                <a:gd name="connsiteX7" fmla="*/ 87787 w 114270"/>
                <a:gd name="connsiteY7" fmla="*/ 84549 h 87354"/>
                <a:gd name="connsiteX8" fmla="*/ 99006 w 114270"/>
                <a:gd name="connsiteY8" fmla="*/ 70525 h 87354"/>
                <a:gd name="connsiteX9" fmla="*/ 107421 w 114270"/>
                <a:gd name="connsiteY9" fmla="*/ 59305 h 87354"/>
                <a:gd name="connsiteX10" fmla="*/ 113031 w 114270"/>
                <a:gd name="connsiteY10" fmla="*/ 36866 h 87354"/>
                <a:gd name="connsiteX11" fmla="*/ 96201 w 114270"/>
                <a:gd name="connsiteY11" fmla="*/ 20037 h 87354"/>
                <a:gd name="connsiteX12" fmla="*/ 79372 w 114270"/>
                <a:gd name="connsiteY12" fmla="*/ 8817 h 87354"/>
                <a:gd name="connsiteX13" fmla="*/ 73762 w 114270"/>
                <a:gd name="connsiteY13" fmla="*/ 402 h 87354"/>
                <a:gd name="connsiteX14" fmla="*/ 59738 w 114270"/>
                <a:gd name="connsiteY14" fmla="*/ 3207 h 87354"/>
                <a:gd name="connsiteX15" fmla="*/ 45713 w 114270"/>
                <a:gd name="connsiteY15" fmla="*/ 14427 h 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270" h="87354">
                  <a:moveTo>
                    <a:pt x="45713" y="14427"/>
                  </a:moveTo>
                  <a:cubicBezTo>
                    <a:pt x="35896" y="18634"/>
                    <a:pt x="13159" y="18768"/>
                    <a:pt x="835" y="28451"/>
                  </a:cubicBezTo>
                  <a:cubicBezTo>
                    <a:pt x="-3340" y="31732"/>
                    <a:pt x="9349" y="49908"/>
                    <a:pt x="12054" y="53695"/>
                  </a:cubicBezTo>
                  <a:cubicBezTo>
                    <a:pt x="14771" y="57499"/>
                    <a:pt x="17664" y="61175"/>
                    <a:pt x="20469" y="64915"/>
                  </a:cubicBezTo>
                  <a:cubicBezTo>
                    <a:pt x="21404" y="68655"/>
                    <a:pt x="20866" y="73125"/>
                    <a:pt x="23274" y="76135"/>
                  </a:cubicBezTo>
                  <a:cubicBezTo>
                    <a:pt x="25121" y="78444"/>
                    <a:pt x="29044" y="77618"/>
                    <a:pt x="31689" y="78940"/>
                  </a:cubicBezTo>
                  <a:cubicBezTo>
                    <a:pt x="53439" y="89814"/>
                    <a:pt x="27366" y="80303"/>
                    <a:pt x="48518" y="87354"/>
                  </a:cubicBezTo>
                  <a:cubicBezTo>
                    <a:pt x="61608" y="86419"/>
                    <a:pt x="74864" y="86829"/>
                    <a:pt x="87787" y="84549"/>
                  </a:cubicBezTo>
                  <a:cubicBezTo>
                    <a:pt x="98779" y="82609"/>
                    <a:pt x="95031" y="77481"/>
                    <a:pt x="99006" y="70525"/>
                  </a:cubicBezTo>
                  <a:cubicBezTo>
                    <a:pt x="101325" y="66466"/>
                    <a:pt x="104616" y="63045"/>
                    <a:pt x="107421" y="59305"/>
                  </a:cubicBezTo>
                  <a:cubicBezTo>
                    <a:pt x="109291" y="51825"/>
                    <a:pt x="117308" y="43281"/>
                    <a:pt x="113031" y="36866"/>
                  </a:cubicBezTo>
                  <a:cubicBezTo>
                    <a:pt x="103154" y="22050"/>
                    <a:pt x="112439" y="33955"/>
                    <a:pt x="96201" y="20037"/>
                  </a:cubicBezTo>
                  <a:cubicBezTo>
                    <a:pt x="82829" y="8575"/>
                    <a:pt x="93687" y="13589"/>
                    <a:pt x="79372" y="8817"/>
                  </a:cubicBezTo>
                  <a:cubicBezTo>
                    <a:pt x="77502" y="6012"/>
                    <a:pt x="77003" y="1328"/>
                    <a:pt x="73762" y="402"/>
                  </a:cubicBezTo>
                  <a:cubicBezTo>
                    <a:pt x="69178" y="-908"/>
                    <a:pt x="64078" y="1234"/>
                    <a:pt x="59738" y="3207"/>
                  </a:cubicBezTo>
                  <a:cubicBezTo>
                    <a:pt x="48780" y="8188"/>
                    <a:pt x="55530" y="10220"/>
                    <a:pt x="45713" y="14427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61" name="자유형 160"/>
            <p:cNvSpPr/>
            <p:nvPr/>
          </p:nvSpPr>
          <p:spPr>
            <a:xfrm>
              <a:off x="2642979" y="5062354"/>
              <a:ext cx="129598" cy="115422"/>
            </a:xfrm>
            <a:custGeom>
              <a:avLst/>
              <a:gdLst>
                <a:gd name="connsiteX0" fmla="*/ 123416 w 350614"/>
                <a:gd name="connsiteY0" fmla="*/ 36464 h 280491"/>
                <a:gd name="connsiteX1" fmla="*/ 103782 w 350614"/>
                <a:gd name="connsiteY1" fmla="*/ 39269 h 280491"/>
                <a:gd name="connsiteX2" fmla="*/ 86953 w 350614"/>
                <a:gd name="connsiteY2" fmla="*/ 50489 h 280491"/>
                <a:gd name="connsiteX3" fmla="*/ 56099 w 350614"/>
                <a:gd name="connsiteY3" fmla="*/ 58904 h 280491"/>
                <a:gd name="connsiteX4" fmla="*/ 47684 w 350614"/>
                <a:gd name="connsiteY4" fmla="*/ 64513 h 280491"/>
                <a:gd name="connsiteX5" fmla="*/ 30854 w 350614"/>
                <a:gd name="connsiteY5" fmla="*/ 61708 h 280491"/>
                <a:gd name="connsiteX6" fmla="*/ 22440 w 350614"/>
                <a:gd name="connsiteY6" fmla="*/ 64513 h 280491"/>
                <a:gd name="connsiteX7" fmla="*/ 2805 w 350614"/>
                <a:gd name="connsiteY7" fmla="*/ 103782 h 280491"/>
                <a:gd name="connsiteX8" fmla="*/ 0 w 350614"/>
                <a:gd name="connsiteY8" fmla="*/ 112197 h 280491"/>
                <a:gd name="connsiteX9" fmla="*/ 8415 w 350614"/>
                <a:gd name="connsiteY9" fmla="*/ 148661 h 280491"/>
                <a:gd name="connsiteX10" fmla="*/ 16830 w 350614"/>
                <a:gd name="connsiteY10" fmla="*/ 157075 h 280491"/>
                <a:gd name="connsiteX11" fmla="*/ 39269 w 350614"/>
                <a:gd name="connsiteY11" fmla="*/ 185124 h 280491"/>
                <a:gd name="connsiteX12" fmla="*/ 53294 w 350614"/>
                <a:gd name="connsiteY12" fmla="*/ 199149 h 280491"/>
                <a:gd name="connsiteX13" fmla="*/ 72928 w 350614"/>
                <a:gd name="connsiteY13" fmla="*/ 224393 h 280491"/>
                <a:gd name="connsiteX14" fmla="*/ 95367 w 350614"/>
                <a:gd name="connsiteY14" fmla="*/ 230003 h 280491"/>
                <a:gd name="connsiteX15" fmla="*/ 112197 w 350614"/>
                <a:gd name="connsiteY15" fmla="*/ 241223 h 280491"/>
                <a:gd name="connsiteX16" fmla="*/ 129026 w 350614"/>
                <a:gd name="connsiteY16" fmla="*/ 255247 h 280491"/>
                <a:gd name="connsiteX17" fmla="*/ 143051 w 350614"/>
                <a:gd name="connsiteY17" fmla="*/ 269272 h 280491"/>
                <a:gd name="connsiteX18" fmla="*/ 176710 w 350614"/>
                <a:gd name="connsiteY18" fmla="*/ 280491 h 280491"/>
                <a:gd name="connsiteX19" fmla="*/ 215978 w 350614"/>
                <a:gd name="connsiteY19" fmla="*/ 277686 h 280491"/>
                <a:gd name="connsiteX20" fmla="*/ 224393 w 350614"/>
                <a:gd name="connsiteY20" fmla="*/ 274881 h 280491"/>
                <a:gd name="connsiteX21" fmla="*/ 246832 w 350614"/>
                <a:gd name="connsiteY21" fmla="*/ 263662 h 280491"/>
                <a:gd name="connsiteX22" fmla="*/ 266467 w 350614"/>
                <a:gd name="connsiteY22" fmla="*/ 255247 h 280491"/>
                <a:gd name="connsiteX23" fmla="*/ 286101 w 350614"/>
                <a:gd name="connsiteY23" fmla="*/ 241223 h 280491"/>
                <a:gd name="connsiteX24" fmla="*/ 294516 w 350614"/>
                <a:gd name="connsiteY24" fmla="*/ 238418 h 280491"/>
                <a:gd name="connsiteX25" fmla="*/ 305735 w 350614"/>
                <a:gd name="connsiteY25" fmla="*/ 224393 h 280491"/>
                <a:gd name="connsiteX26" fmla="*/ 297321 w 350614"/>
                <a:gd name="connsiteY26" fmla="*/ 221588 h 280491"/>
                <a:gd name="connsiteX27" fmla="*/ 288906 w 350614"/>
                <a:gd name="connsiteY27" fmla="*/ 204759 h 280491"/>
                <a:gd name="connsiteX28" fmla="*/ 286101 w 350614"/>
                <a:gd name="connsiteY28" fmla="*/ 196344 h 280491"/>
                <a:gd name="connsiteX29" fmla="*/ 297321 w 350614"/>
                <a:gd name="connsiteY29" fmla="*/ 171100 h 280491"/>
                <a:gd name="connsiteX30" fmla="*/ 305735 w 350614"/>
                <a:gd name="connsiteY30" fmla="*/ 159880 h 280491"/>
                <a:gd name="connsiteX31" fmla="*/ 311345 w 350614"/>
                <a:gd name="connsiteY31" fmla="*/ 151465 h 280491"/>
                <a:gd name="connsiteX32" fmla="*/ 319760 w 350614"/>
                <a:gd name="connsiteY32" fmla="*/ 143051 h 280491"/>
                <a:gd name="connsiteX33" fmla="*/ 330980 w 350614"/>
                <a:gd name="connsiteY33" fmla="*/ 123416 h 280491"/>
                <a:gd name="connsiteX34" fmla="*/ 345004 w 350614"/>
                <a:gd name="connsiteY34" fmla="*/ 106587 h 280491"/>
                <a:gd name="connsiteX35" fmla="*/ 350614 w 350614"/>
                <a:gd name="connsiteY35" fmla="*/ 89758 h 280491"/>
                <a:gd name="connsiteX36" fmla="*/ 339394 w 350614"/>
                <a:gd name="connsiteY36" fmla="*/ 70123 h 280491"/>
                <a:gd name="connsiteX37" fmla="*/ 333784 w 350614"/>
                <a:gd name="connsiteY37" fmla="*/ 56099 h 280491"/>
                <a:gd name="connsiteX38" fmla="*/ 300126 w 350614"/>
                <a:gd name="connsiteY38" fmla="*/ 53294 h 280491"/>
                <a:gd name="connsiteX39" fmla="*/ 291711 w 350614"/>
                <a:gd name="connsiteY39" fmla="*/ 47684 h 280491"/>
                <a:gd name="connsiteX40" fmla="*/ 280491 w 350614"/>
                <a:gd name="connsiteY40" fmla="*/ 42074 h 280491"/>
                <a:gd name="connsiteX41" fmla="*/ 274881 w 350614"/>
                <a:gd name="connsiteY41" fmla="*/ 33659 h 280491"/>
                <a:gd name="connsiteX42" fmla="*/ 266467 w 350614"/>
                <a:gd name="connsiteY42" fmla="*/ 25245 h 280491"/>
                <a:gd name="connsiteX43" fmla="*/ 249637 w 350614"/>
                <a:gd name="connsiteY43" fmla="*/ 14025 h 280491"/>
                <a:gd name="connsiteX44" fmla="*/ 241223 w 350614"/>
                <a:gd name="connsiteY44" fmla="*/ 5610 h 280491"/>
                <a:gd name="connsiteX45" fmla="*/ 213173 w 350614"/>
                <a:gd name="connsiteY45" fmla="*/ 0 h 280491"/>
                <a:gd name="connsiteX46" fmla="*/ 165490 w 350614"/>
                <a:gd name="connsiteY46" fmla="*/ 8415 h 280491"/>
                <a:gd name="connsiteX47" fmla="*/ 140246 w 350614"/>
                <a:gd name="connsiteY47" fmla="*/ 22440 h 280491"/>
                <a:gd name="connsiteX48" fmla="*/ 123416 w 350614"/>
                <a:gd name="connsiteY48" fmla="*/ 14025 h 280491"/>
                <a:gd name="connsiteX49" fmla="*/ 117807 w 350614"/>
                <a:gd name="connsiteY49" fmla="*/ 22440 h 280491"/>
                <a:gd name="connsiteX50" fmla="*/ 123416 w 350614"/>
                <a:gd name="connsiteY50" fmla="*/ 36464 h 280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0614" h="280491">
                  <a:moveTo>
                    <a:pt x="123416" y="36464"/>
                  </a:moveTo>
                  <a:cubicBezTo>
                    <a:pt x="121078" y="39269"/>
                    <a:pt x="109952" y="36896"/>
                    <a:pt x="103782" y="39269"/>
                  </a:cubicBezTo>
                  <a:cubicBezTo>
                    <a:pt x="97489" y="41689"/>
                    <a:pt x="93564" y="49167"/>
                    <a:pt x="86953" y="50489"/>
                  </a:cubicBezTo>
                  <a:cubicBezTo>
                    <a:pt x="79424" y="51995"/>
                    <a:pt x="62202" y="54836"/>
                    <a:pt x="56099" y="58904"/>
                  </a:cubicBezTo>
                  <a:lnTo>
                    <a:pt x="47684" y="64513"/>
                  </a:lnTo>
                  <a:cubicBezTo>
                    <a:pt x="42074" y="63578"/>
                    <a:pt x="36541" y="61708"/>
                    <a:pt x="30854" y="61708"/>
                  </a:cubicBezTo>
                  <a:cubicBezTo>
                    <a:pt x="27898" y="61708"/>
                    <a:pt x="24530" y="62422"/>
                    <a:pt x="22440" y="64513"/>
                  </a:cubicBezTo>
                  <a:cubicBezTo>
                    <a:pt x="11694" y="75259"/>
                    <a:pt x="7776" y="90113"/>
                    <a:pt x="2805" y="103782"/>
                  </a:cubicBezTo>
                  <a:cubicBezTo>
                    <a:pt x="1795" y="106561"/>
                    <a:pt x="935" y="109392"/>
                    <a:pt x="0" y="112197"/>
                  </a:cubicBezTo>
                  <a:cubicBezTo>
                    <a:pt x="2112" y="133315"/>
                    <a:pt x="-2038" y="136118"/>
                    <a:pt x="8415" y="148661"/>
                  </a:cubicBezTo>
                  <a:cubicBezTo>
                    <a:pt x="10954" y="151708"/>
                    <a:pt x="14025" y="154270"/>
                    <a:pt x="16830" y="157075"/>
                  </a:cubicBezTo>
                  <a:cubicBezTo>
                    <a:pt x="24875" y="181211"/>
                    <a:pt x="10303" y="141675"/>
                    <a:pt x="39269" y="185124"/>
                  </a:cubicBezTo>
                  <a:cubicBezTo>
                    <a:pt x="46749" y="196344"/>
                    <a:pt x="42074" y="191669"/>
                    <a:pt x="53294" y="199149"/>
                  </a:cubicBezTo>
                  <a:cubicBezTo>
                    <a:pt x="58004" y="208571"/>
                    <a:pt x="62019" y="220302"/>
                    <a:pt x="72928" y="224393"/>
                  </a:cubicBezTo>
                  <a:cubicBezTo>
                    <a:pt x="80582" y="227263"/>
                    <a:pt x="88179" y="226009"/>
                    <a:pt x="95367" y="230003"/>
                  </a:cubicBezTo>
                  <a:cubicBezTo>
                    <a:pt x="101261" y="233277"/>
                    <a:pt x="107429" y="236455"/>
                    <a:pt x="112197" y="241223"/>
                  </a:cubicBezTo>
                  <a:cubicBezTo>
                    <a:pt x="122995" y="252021"/>
                    <a:pt x="117311" y="247437"/>
                    <a:pt x="129026" y="255247"/>
                  </a:cubicBezTo>
                  <a:cubicBezTo>
                    <a:pt x="133786" y="262387"/>
                    <a:pt x="134551" y="265872"/>
                    <a:pt x="143051" y="269272"/>
                  </a:cubicBezTo>
                  <a:cubicBezTo>
                    <a:pt x="154032" y="273664"/>
                    <a:pt x="176710" y="280491"/>
                    <a:pt x="176710" y="280491"/>
                  </a:cubicBezTo>
                  <a:cubicBezTo>
                    <a:pt x="189799" y="279556"/>
                    <a:pt x="202945" y="279219"/>
                    <a:pt x="215978" y="277686"/>
                  </a:cubicBezTo>
                  <a:cubicBezTo>
                    <a:pt x="218914" y="277341"/>
                    <a:pt x="221701" y="276104"/>
                    <a:pt x="224393" y="274881"/>
                  </a:cubicBezTo>
                  <a:cubicBezTo>
                    <a:pt x="232006" y="271421"/>
                    <a:pt x="238899" y="266306"/>
                    <a:pt x="246832" y="263662"/>
                  </a:cubicBezTo>
                  <a:cubicBezTo>
                    <a:pt x="255012" y="260935"/>
                    <a:pt x="258545" y="260198"/>
                    <a:pt x="266467" y="255247"/>
                  </a:cubicBezTo>
                  <a:cubicBezTo>
                    <a:pt x="271565" y="252060"/>
                    <a:pt x="280154" y="244196"/>
                    <a:pt x="286101" y="241223"/>
                  </a:cubicBezTo>
                  <a:cubicBezTo>
                    <a:pt x="288746" y="239901"/>
                    <a:pt x="291711" y="239353"/>
                    <a:pt x="294516" y="238418"/>
                  </a:cubicBezTo>
                  <a:cubicBezTo>
                    <a:pt x="297116" y="236684"/>
                    <a:pt x="309121" y="231167"/>
                    <a:pt x="305735" y="224393"/>
                  </a:cubicBezTo>
                  <a:cubicBezTo>
                    <a:pt x="304413" y="221749"/>
                    <a:pt x="300126" y="222523"/>
                    <a:pt x="297321" y="221588"/>
                  </a:cubicBezTo>
                  <a:cubicBezTo>
                    <a:pt x="290270" y="200436"/>
                    <a:pt x="299781" y="226508"/>
                    <a:pt x="288906" y="204759"/>
                  </a:cubicBezTo>
                  <a:cubicBezTo>
                    <a:pt x="287584" y="202114"/>
                    <a:pt x="287036" y="199149"/>
                    <a:pt x="286101" y="196344"/>
                  </a:cubicBezTo>
                  <a:cubicBezTo>
                    <a:pt x="289742" y="185420"/>
                    <a:pt x="290017" y="183274"/>
                    <a:pt x="297321" y="171100"/>
                  </a:cubicBezTo>
                  <a:cubicBezTo>
                    <a:pt x="299726" y="167091"/>
                    <a:pt x="303018" y="163684"/>
                    <a:pt x="305735" y="159880"/>
                  </a:cubicBezTo>
                  <a:cubicBezTo>
                    <a:pt x="307694" y="157137"/>
                    <a:pt x="309187" y="154055"/>
                    <a:pt x="311345" y="151465"/>
                  </a:cubicBezTo>
                  <a:cubicBezTo>
                    <a:pt x="313884" y="148418"/>
                    <a:pt x="316955" y="145856"/>
                    <a:pt x="319760" y="143051"/>
                  </a:cubicBezTo>
                  <a:cubicBezTo>
                    <a:pt x="323190" y="136192"/>
                    <a:pt x="326024" y="129363"/>
                    <a:pt x="330980" y="123416"/>
                  </a:cubicBezTo>
                  <a:cubicBezTo>
                    <a:pt x="337271" y="115866"/>
                    <a:pt x="341024" y="115542"/>
                    <a:pt x="345004" y="106587"/>
                  </a:cubicBezTo>
                  <a:cubicBezTo>
                    <a:pt x="347406" y="101184"/>
                    <a:pt x="350614" y="89758"/>
                    <a:pt x="350614" y="89758"/>
                  </a:cubicBezTo>
                  <a:cubicBezTo>
                    <a:pt x="344141" y="63864"/>
                    <a:pt x="353320" y="92403"/>
                    <a:pt x="339394" y="70123"/>
                  </a:cubicBezTo>
                  <a:cubicBezTo>
                    <a:pt x="336725" y="65854"/>
                    <a:pt x="338412" y="58082"/>
                    <a:pt x="333784" y="56099"/>
                  </a:cubicBezTo>
                  <a:cubicBezTo>
                    <a:pt x="323436" y="51664"/>
                    <a:pt x="311345" y="54229"/>
                    <a:pt x="300126" y="53294"/>
                  </a:cubicBezTo>
                  <a:cubicBezTo>
                    <a:pt x="297321" y="51424"/>
                    <a:pt x="294638" y="49357"/>
                    <a:pt x="291711" y="47684"/>
                  </a:cubicBezTo>
                  <a:cubicBezTo>
                    <a:pt x="288080" y="45609"/>
                    <a:pt x="283703" y="44751"/>
                    <a:pt x="280491" y="42074"/>
                  </a:cubicBezTo>
                  <a:cubicBezTo>
                    <a:pt x="277901" y="39916"/>
                    <a:pt x="277039" y="36249"/>
                    <a:pt x="274881" y="33659"/>
                  </a:cubicBezTo>
                  <a:cubicBezTo>
                    <a:pt x="272342" y="30612"/>
                    <a:pt x="269598" y="27680"/>
                    <a:pt x="266467" y="25245"/>
                  </a:cubicBezTo>
                  <a:cubicBezTo>
                    <a:pt x="261145" y="21106"/>
                    <a:pt x="254404" y="18793"/>
                    <a:pt x="249637" y="14025"/>
                  </a:cubicBezTo>
                  <a:cubicBezTo>
                    <a:pt x="246832" y="11220"/>
                    <a:pt x="244925" y="7034"/>
                    <a:pt x="241223" y="5610"/>
                  </a:cubicBezTo>
                  <a:cubicBezTo>
                    <a:pt x="232323" y="2187"/>
                    <a:pt x="213173" y="0"/>
                    <a:pt x="213173" y="0"/>
                  </a:cubicBezTo>
                  <a:cubicBezTo>
                    <a:pt x="203352" y="893"/>
                    <a:pt x="176701" y="941"/>
                    <a:pt x="165490" y="8415"/>
                  </a:cubicBezTo>
                  <a:cubicBezTo>
                    <a:pt x="146201" y="21275"/>
                    <a:pt x="155057" y="17503"/>
                    <a:pt x="140246" y="22440"/>
                  </a:cubicBezTo>
                  <a:cubicBezTo>
                    <a:pt x="138474" y="21259"/>
                    <a:pt x="127045" y="12573"/>
                    <a:pt x="123416" y="14025"/>
                  </a:cubicBezTo>
                  <a:cubicBezTo>
                    <a:pt x="120286" y="15277"/>
                    <a:pt x="119314" y="19425"/>
                    <a:pt x="117807" y="22440"/>
                  </a:cubicBezTo>
                  <a:cubicBezTo>
                    <a:pt x="114411" y="29233"/>
                    <a:pt x="125754" y="33659"/>
                    <a:pt x="123416" y="36464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62" name="자유형 161"/>
            <p:cNvSpPr/>
            <p:nvPr/>
          </p:nvSpPr>
          <p:spPr>
            <a:xfrm>
              <a:off x="2716970" y="4685278"/>
              <a:ext cx="84476" cy="87354"/>
            </a:xfrm>
            <a:custGeom>
              <a:avLst/>
              <a:gdLst>
                <a:gd name="connsiteX0" fmla="*/ 45713 w 114270"/>
                <a:gd name="connsiteY0" fmla="*/ 14427 h 87354"/>
                <a:gd name="connsiteX1" fmla="*/ 835 w 114270"/>
                <a:gd name="connsiteY1" fmla="*/ 28451 h 87354"/>
                <a:gd name="connsiteX2" fmla="*/ 12054 w 114270"/>
                <a:gd name="connsiteY2" fmla="*/ 53695 h 87354"/>
                <a:gd name="connsiteX3" fmla="*/ 20469 w 114270"/>
                <a:gd name="connsiteY3" fmla="*/ 64915 h 87354"/>
                <a:gd name="connsiteX4" fmla="*/ 23274 w 114270"/>
                <a:gd name="connsiteY4" fmla="*/ 76135 h 87354"/>
                <a:gd name="connsiteX5" fmla="*/ 31689 w 114270"/>
                <a:gd name="connsiteY5" fmla="*/ 78940 h 87354"/>
                <a:gd name="connsiteX6" fmla="*/ 48518 w 114270"/>
                <a:gd name="connsiteY6" fmla="*/ 87354 h 87354"/>
                <a:gd name="connsiteX7" fmla="*/ 87787 w 114270"/>
                <a:gd name="connsiteY7" fmla="*/ 84549 h 87354"/>
                <a:gd name="connsiteX8" fmla="*/ 99006 w 114270"/>
                <a:gd name="connsiteY8" fmla="*/ 70525 h 87354"/>
                <a:gd name="connsiteX9" fmla="*/ 107421 w 114270"/>
                <a:gd name="connsiteY9" fmla="*/ 59305 h 87354"/>
                <a:gd name="connsiteX10" fmla="*/ 113031 w 114270"/>
                <a:gd name="connsiteY10" fmla="*/ 36866 h 87354"/>
                <a:gd name="connsiteX11" fmla="*/ 96201 w 114270"/>
                <a:gd name="connsiteY11" fmla="*/ 20037 h 87354"/>
                <a:gd name="connsiteX12" fmla="*/ 79372 w 114270"/>
                <a:gd name="connsiteY12" fmla="*/ 8817 h 87354"/>
                <a:gd name="connsiteX13" fmla="*/ 73762 w 114270"/>
                <a:gd name="connsiteY13" fmla="*/ 402 h 87354"/>
                <a:gd name="connsiteX14" fmla="*/ 59738 w 114270"/>
                <a:gd name="connsiteY14" fmla="*/ 3207 h 87354"/>
                <a:gd name="connsiteX15" fmla="*/ 45713 w 114270"/>
                <a:gd name="connsiteY15" fmla="*/ 14427 h 87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4270" h="87354">
                  <a:moveTo>
                    <a:pt x="45713" y="14427"/>
                  </a:moveTo>
                  <a:cubicBezTo>
                    <a:pt x="35896" y="18634"/>
                    <a:pt x="13159" y="18768"/>
                    <a:pt x="835" y="28451"/>
                  </a:cubicBezTo>
                  <a:cubicBezTo>
                    <a:pt x="-3340" y="31732"/>
                    <a:pt x="9349" y="49908"/>
                    <a:pt x="12054" y="53695"/>
                  </a:cubicBezTo>
                  <a:cubicBezTo>
                    <a:pt x="14771" y="57499"/>
                    <a:pt x="17664" y="61175"/>
                    <a:pt x="20469" y="64915"/>
                  </a:cubicBezTo>
                  <a:cubicBezTo>
                    <a:pt x="21404" y="68655"/>
                    <a:pt x="20866" y="73125"/>
                    <a:pt x="23274" y="76135"/>
                  </a:cubicBezTo>
                  <a:cubicBezTo>
                    <a:pt x="25121" y="78444"/>
                    <a:pt x="29044" y="77618"/>
                    <a:pt x="31689" y="78940"/>
                  </a:cubicBezTo>
                  <a:cubicBezTo>
                    <a:pt x="53439" y="89814"/>
                    <a:pt x="27366" y="80303"/>
                    <a:pt x="48518" y="87354"/>
                  </a:cubicBezTo>
                  <a:cubicBezTo>
                    <a:pt x="61608" y="86419"/>
                    <a:pt x="74864" y="86829"/>
                    <a:pt x="87787" y="84549"/>
                  </a:cubicBezTo>
                  <a:cubicBezTo>
                    <a:pt x="98779" y="82609"/>
                    <a:pt x="95031" y="77481"/>
                    <a:pt x="99006" y="70525"/>
                  </a:cubicBezTo>
                  <a:cubicBezTo>
                    <a:pt x="101325" y="66466"/>
                    <a:pt x="104616" y="63045"/>
                    <a:pt x="107421" y="59305"/>
                  </a:cubicBezTo>
                  <a:cubicBezTo>
                    <a:pt x="109291" y="51825"/>
                    <a:pt x="117308" y="43281"/>
                    <a:pt x="113031" y="36866"/>
                  </a:cubicBezTo>
                  <a:cubicBezTo>
                    <a:pt x="103154" y="22050"/>
                    <a:pt x="112439" y="33955"/>
                    <a:pt x="96201" y="20037"/>
                  </a:cubicBezTo>
                  <a:cubicBezTo>
                    <a:pt x="82829" y="8575"/>
                    <a:pt x="93687" y="13589"/>
                    <a:pt x="79372" y="8817"/>
                  </a:cubicBezTo>
                  <a:cubicBezTo>
                    <a:pt x="77502" y="6012"/>
                    <a:pt x="77003" y="1328"/>
                    <a:pt x="73762" y="402"/>
                  </a:cubicBezTo>
                  <a:cubicBezTo>
                    <a:pt x="69178" y="-908"/>
                    <a:pt x="64078" y="1234"/>
                    <a:pt x="59738" y="3207"/>
                  </a:cubicBezTo>
                  <a:cubicBezTo>
                    <a:pt x="48780" y="8188"/>
                    <a:pt x="55530" y="10220"/>
                    <a:pt x="45713" y="14427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63" name="자유형 162"/>
            <p:cNvSpPr/>
            <p:nvPr/>
          </p:nvSpPr>
          <p:spPr>
            <a:xfrm>
              <a:off x="2005176" y="5055569"/>
              <a:ext cx="134782" cy="143050"/>
            </a:xfrm>
            <a:custGeom>
              <a:avLst/>
              <a:gdLst>
                <a:gd name="connsiteX0" fmla="*/ 98171 w 182319"/>
                <a:gd name="connsiteY0" fmla="*/ 14025 h 143050"/>
                <a:gd name="connsiteX1" fmla="*/ 67317 w 182319"/>
                <a:gd name="connsiteY1" fmla="*/ 5610 h 143050"/>
                <a:gd name="connsiteX2" fmla="*/ 39268 w 182319"/>
                <a:gd name="connsiteY2" fmla="*/ 0 h 143050"/>
                <a:gd name="connsiteX3" fmla="*/ 28049 w 182319"/>
                <a:gd name="connsiteY3" fmla="*/ 2805 h 143050"/>
                <a:gd name="connsiteX4" fmla="*/ 25244 w 182319"/>
                <a:gd name="connsiteY4" fmla="*/ 11220 h 143050"/>
                <a:gd name="connsiteX5" fmla="*/ 19634 w 182319"/>
                <a:gd name="connsiteY5" fmla="*/ 19635 h 143050"/>
                <a:gd name="connsiteX6" fmla="*/ 14024 w 182319"/>
                <a:gd name="connsiteY6" fmla="*/ 36464 h 143050"/>
                <a:gd name="connsiteX7" fmla="*/ 0 w 182319"/>
                <a:gd name="connsiteY7" fmla="*/ 58903 h 143050"/>
                <a:gd name="connsiteX8" fmla="*/ 14024 w 182319"/>
                <a:gd name="connsiteY8" fmla="*/ 75733 h 143050"/>
                <a:gd name="connsiteX9" fmla="*/ 22439 w 182319"/>
                <a:gd name="connsiteY9" fmla="*/ 78538 h 143050"/>
                <a:gd name="connsiteX10" fmla="*/ 30854 w 182319"/>
                <a:gd name="connsiteY10" fmla="*/ 86952 h 143050"/>
                <a:gd name="connsiteX11" fmla="*/ 36463 w 182319"/>
                <a:gd name="connsiteY11" fmla="*/ 98172 h 143050"/>
                <a:gd name="connsiteX12" fmla="*/ 47683 w 182319"/>
                <a:gd name="connsiteY12" fmla="*/ 100977 h 143050"/>
                <a:gd name="connsiteX13" fmla="*/ 53293 w 182319"/>
                <a:gd name="connsiteY13" fmla="*/ 109392 h 143050"/>
                <a:gd name="connsiteX14" fmla="*/ 58903 w 182319"/>
                <a:gd name="connsiteY14" fmla="*/ 131831 h 143050"/>
                <a:gd name="connsiteX15" fmla="*/ 67317 w 182319"/>
                <a:gd name="connsiteY15" fmla="*/ 134636 h 143050"/>
                <a:gd name="connsiteX16" fmla="*/ 81342 w 182319"/>
                <a:gd name="connsiteY16" fmla="*/ 143050 h 143050"/>
                <a:gd name="connsiteX17" fmla="*/ 106586 w 182319"/>
                <a:gd name="connsiteY17" fmla="*/ 129026 h 143050"/>
                <a:gd name="connsiteX18" fmla="*/ 115001 w 182319"/>
                <a:gd name="connsiteY18" fmla="*/ 123416 h 143050"/>
                <a:gd name="connsiteX19" fmla="*/ 123416 w 182319"/>
                <a:gd name="connsiteY19" fmla="*/ 117806 h 143050"/>
                <a:gd name="connsiteX20" fmla="*/ 143050 w 182319"/>
                <a:gd name="connsiteY20" fmla="*/ 106587 h 143050"/>
                <a:gd name="connsiteX21" fmla="*/ 151465 w 182319"/>
                <a:gd name="connsiteY21" fmla="*/ 95367 h 143050"/>
                <a:gd name="connsiteX22" fmla="*/ 159879 w 182319"/>
                <a:gd name="connsiteY22" fmla="*/ 89757 h 143050"/>
                <a:gd name="connsiteX23" fmla="*/ 162684 w 182319"/>
                <a:gd name="connsiteY23" fmla="*/ 81343 h 143050"/>
                <a:gd name="connsiteX24" fmla="*/ 168294 w 182319"/>
                <a:gd name="connsiteY24" fmla="*/ 70123 h 143050"/>
                <a:gd name="connsiteX25" fmla="*/ 182319 w 182319"/>
                <a:gd name="connsiteY25" fmla="*/ 36464 h 143050"/>
                <a:gd name="connsiteX26" fmla="*/ 171099 w 182319"/>
                <a:gd name="connsiteY26" fmla="*/ 25244 h 143050"/>
                <a:gd name="connsiteX27" fmla="*/ 157074 w 182319"/>
                <a:gd name="connsiteY27" fmla="*/ 19635 h 143050"/>
                <a:gd name="connsiteX28" fmla="*/ 148660 w 182319"/>
                <a:gd name="connsiteY28" fmla="*/ 14025 h 143050"/>
                <a:gd name="connsiteX29" fmla="*/ 137440 w 182319"/>
                <a:gd name="connsiteY29" fmla="*/ 16830 h 143050"/>
                <a:gd name="connsiteX30" fmla="*/ 120611 w 182319"/>
                <a:gd name="connsiteY30" fmla="*/ 28049 h 143050"/>
                <a:gd name="connsiteX31" fmla="*/ 98171 w 182319"/>
                <a:gd name="connsiteY31" fmla="*/ 14025 h 14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2319" h="143050">
                  <a:moveTo>
                    <a:pt x="98171" y="14025"/>
                  </a:moveTo>
                  <a:cubicBezTo>
                    <a:pt x="89289" y="10285"/>
                    <a:pt x="77723" y="7923"/>
                    <a:pt x="67317" y="5610"/>
                  </a:cubicBezTo>
                  <a:cubicBezTo>
                    <a:pt x="28639" y="-2985"/>
                    <a:pt x="61163" y="7298"/>
                    <a:pt x="39268" y="0"/>
                  </a:cubicBezTo>
                  <a:cubicBezTo>
                    <a:pt x="35528" y="935"/>
                    <a:pt x="31059" y="397"/>
                    <a:pt x="28049" y="2805"/>
                  </a:cubicBezTo>
                  <a:cubicBezTo>
                    <a:pt x="25740" y="4652"/>
                    <a:pt x="26566" y="8575"/>
                    <a:pt x="25244" y="11220"/>
                  </a:cubicBezTo>
                  <a:cubicBezTo>
                    <a:pt x="23736" y="14235"/>
                    <a:pt x="21003" y="16554"/>
                    <a:pt x="19634" y="19635"/>
                  </a:cubicBezTo>
                  <a:cubicBezTo>
                    <a:pt x="17232" y="25038"/>
                    <a:pt x="16668" y="31175"/>
                    <a:pt x="14024" y="36464"/>
                  </a:cubicBezTo>
                  <a:cubicBezTo>
                    <a:pt x="10079" y="44353"/>
                    <a:pt x="4675" y="51423"/>
                    <a:pt x="0" y="58903"/>
                  </a:cubicBezTo>
                  <a:cubicBezTo>
                    <a:pt x="4140" y="65114"/>
                    <a:pt x="7543" y="71413"/>
                    <a:pt x="14024" y="75733"/>
                  </a:cubicBezTo>
                  <a:cubicBezTo>
                    <a:pt x="16484" y="77373"/>
                    <a:pt x="19634" y="77603"/>
                    <a:pt x="22439" y="78538"/>
                  </a:cubicBezTo>
                  <a:cubicBezTo>
                    <a:pt x="25244" y="81343"/>
                    <a:pt x="28548" y="83724"/>
                    <a:pt x="30854" y="86952"/>
                  </a:cubicBezTo>
                  <a:cubicBezTo>
                    <a:pt x="33284" y="90354"/>
                    <a:pt x="33251" y="95495"/>
                    <a:pt x="36463" y="98172"/>
                  </a:cubicBezTo>
                  <a:cubicBezTo>
                    <a:pt x="39425" y="100640"/>
                    <a:pt x="43943" y="100042"/>
                    <a:pt x="47683" y="100977"/>
                  </a:cubicBezTo>
                  <a:cubicBezTo>
                    <a:pt x="49553" y="103782"/>
                    <a:pt x="52141" y="106224"/>
                    <a:pt x="53293" y="109392"/>
                  </a:cubicBezTo>
                  <a:cubicBezTo>
                    <a:pt x="55928" y="116638"/>
                    <a:pt x="55159" y="125091"/>
                    <a:pt x="58903" y="131831"/>
                  </a:cubicBezTo>
                  <a:cubicBezTo>
                    <a:pt x="60339" y="134415"/>
                    <a:pt x="64673" y="133314"/>
                    <a:pt x="67317" y="134636"/>
                  </a:cubicBezTo>
                  <a:cubicBezTo>
                    <a:pt x="72193" y="137074"/>
                    <a:pt x="76667" y="140245"/>
                    <a:pt x="81342" y="143050"/>
                  </a:cubicBezTo>
                  <a:cubicBezTo>
                    <a:pt x="96154" y="138115"/>
                    <a:pt x="87296" y="141886"/>
                    <a:pt x="106586" y="129026"/>
                  </a:cubicBezTo>
                  <a:lnTo>
                    <a:pt x="115001" y="123416"/>
                  </a:lnTo>
                  <a:cubicBezTo>
                    <a:pt x="117806" y="121546"/>
                    <a:pt x="120719" y="119829"/>
                    <a:pt x="123416" y="117806"/>
                  </a:cubicBezTo>
                  <a:cubicBezTo>
                    <a:pt x="137000" y="107618"/>
                    <a:pt x="130200" y="110870"/>
                    <a:pt x="143050" y="106587"/>
                  </a:cubicBezTo>
                  <a:cubicBezTo>
                    <a:pt x="145855" y="102847"/>
                    <a:pt x="148159" y="98673"/>
                    <a:pt x="151465" y="95367"/>
                  </a:cubicBezTo>
                  <a:cubicBezTo>
                    <a:pt x="153849" y="92983"/>
                    <a:pt x="157773" y="92389"/>
                    <a:pt x="159879" y="89757"/>
                  </a:cubicBezTo>
                  <a:cubicBezTo>
                    <a:pt x="161726" y="87448"/>
                    <a:pt x="161519" y="84060"/>
                    <a:pt x="162684" y="81343"/>
                  </a:cubicBezTo>
                  <a:cubicBezTo>
                    <a:pt x="164331" y="77500"/>
                    <a:pt x="166542" y="73920"/>
                    <a:pt x="168294" y="70123"/>
                  </a:cubicBezTo>
                  <a:cubicBezTo>
                    <a:pt x="179473" y="45902"/>
                    <a:pt x="177001" y="52419"/>
                    <a:pt x="182319" y="36464"/>
                  </a:cubicBezTo>
                  <a:cubicBezTo>
                    <a:pt x="178579" y="32724"/>
                    <a:pt x="175500" y="28178"/>
                    <a:pt x="171099" y="25244"/>
                  </a:cubicBezTo>
                  <a:cubicBezTo>
                    <a:pt x="166910" y="22451"/>
                    <a:pt x="161577" y="21887"/>
                    <a:pt x="157074" y="19635"/>
                  </a:cubicBezTo>
                  <a:cubicBezTo>
                    <a:pt x="154059" y="18128"/>
                    <a:pt x="151465" y="15895"/>
                    <a:pt x="148660" y="14025"/>
                  </a:cubicBezTo>
                  <a:cubicBezTo>
                    <a:pt x="144920" y="14960"/>
                    <a:pt x="140888" y="15106"/>
                    <a:pt x="137440" y="16830"/>
                  </a:cubicBezTo>
                  <a:cubicBezTo>
                    <a:pt x="131410" y="19845"/>
                    <a:pt x="120611" y="28049"/>
                    <a:pt x="120611" y="28049"/>
                  </a:cubicBezTo>
                  <a:cubicBezTo>
                    <a:pt x="102041" y="15670"/>
                    <a:pt x="107053" y="17765"/>
                    <a:pt x="98171" y="1402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2226745" y="3857536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200" dirty="0" err="1" smtClean="0">
                  <a:latin typeface="HY견명조" panose="02030600000101010101" pitchFamily="18" charset="-127"/>
                  <a:ea typeface="HY견명조" panose="02030600000101010101" pitchFamily="18" charset="-127"/>
                </a:rPr>
                <a:t>비회</a:t>
              </a:r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2199748" y="4571797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200" dirty="0" err="1" smtClean="0">
                  <a:latin typeface="HY견명조" panose="02030600000101010101" pitchFamily="18" charset="-127"/>
                  <a:ea typeface="HY견명조" panose="02030600000101010101" pitchFamily="18" charset="-127"/>
                </a:rPr>
                <a:t>저회</a:t>
              </a:r>
              <a:endParaRPr lang="ko-KR" altLang="en-US" sz="12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1512021" y="5175232"/>
              <a:ext cx="67369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>
                  <a:latin typeface="HY견명조" panose="02030600000101010101" pitchFamily="18" charset="-127"/>
                  <a:ea typeface="HY견명조" panose="02030600000101010101" pitchFamily="18" charset="-127"/>
                </a:rPr>
                <a:t>Tail</a:t>
              </a:r>
              <a:r>
                <a:rPr lang="ko-KR" altLang="en-US" sz="1000" dirty="0" smtClean="0">
                  <a:latin typeface="HY견명조" panose="02030600000101010101" pitchFamily="18" charset="-127"/>
                  <a:ea typeface="HY견명조" panose="02030600000101010101" pitchFamily="18" charset="-127"/>
                </a:rPr>
                <a:t>측</a:t>
              </a:r>
              <a:endParaRPr lang="ko-KR" altLang="en-US" sz="10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2546725" y="5147860"/>
              <a:ext cx="73959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>
                  <a:latin typeface="HY견명조" panose="02030600000101010101" pitchFamily="18" charset="-127"/>
                  <a:ea typeface="HY견명조" panose="02030600000101010101" pitchFamily="18" charset="-127"/>
                </a:rPr>
                <a:t>Head</a:t>
              </a:r>
              <a:r>
                <a:rPr lang="ko-KR" altLang="en-US" sz="1000" dirty="0" smtClean="0">
                  <a:latin typeface="HY견명조" panose="02030600000101010101" pitchFamily="18" charset="-127"/>
                  <a:ea typeface="HY견명조" panose="02030600000101010101" pitchFamily="18" charset="-127"/>
                </a:rPr>
                <a:t>측</a:t>
              </a:r>
              <a:endParaRPr lang="ko-KR" altLang="en-US" sz="10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280" name="TextBox 279"/>
            <p:cNvSpPr txBox="1"/>
            <p:nvPr/>
          </p:nvSpPr>
          <p:spPr>
            <a:xfrm>
              <a:off x="3238374" y="5256189"/>
              <a:ext cx="63272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dirty="0" err="1" smtClean="0">
                  <a:latin typeface="HY견명조" panose="02030600000101010101" pitchFamily="18" charset="-127"/>
                  <a:ea typeface="HY견명조" panose="02030600000101010101" pitchFamily="18" charset="-127"/>
                </a:rPr>
                <a:t>출구부</a:t>
              </a:r>
              <a:endParaRPr lang="ko-KR" altLang="en-US" sz="1000" dirty="0"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  <p:sp>
          <p:nvSpPr>
            <p:cNvPr id="281" name="TextBox 280"/>
            <p:cNvSpPr txBox="1"/>
            <p:nvPr/>
          </p:nvSpPr>
          <p:spPr>
            <a:xfrm>
              <a:off x="1872895" y="6112493"/>
              <a:ext cx="22002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200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명조" panose="02030600000101010101" pitchFamily="18" charset="-127"/>
                  <a:ea typeface="HY견명조" panose="02030600000101010101" pitchFamily="18" charset="-127"/>
                </a:rPr>
                <a:t>대형 </a:t>
              </a:r>
              <a:r>
                <a:rPr lang="ko-KR" altLang="en-US" sz="1200" dirty="0" err="1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명조" panose="02030600000101010101" pitchFamily="18" charset="-127"/>
                  <a:ea typeface="HY견명조" panose="02030600000101010101" pitchFamily="18" charset="-127"/>
                </a:rPr>
                <a:t>클링커</a:t>
              </a:r>
              <a:r>
                <a:rPr lang="ko-KR" altLang="en-US" sz="1200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명조" panose="02030600000101010101" pitchFamily="18" charset="-127"/>
                  <a:ea typeface="HY견명조" panose="02030600000101010101" pitchFamily="18" charset="-127"/>
                </a:rPr>
                <a:t> 주요발생구간</a:t>
              </a:r>
              <a:endParaRPr lang="ko-KR" altLang="en-US" sz="1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endParaRPr>
            </a:p>
          </p:txBody>
        </p:sp>
      </p:grpSp>
      <p:pic>
        <p:nvPicPr>
          <p:cNvPr id="1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516869" y="3937236"/>
            <a:ext cx="2701239" cy="1946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5" name="직사각형 154"/>
          <p:cNvSpPr/>
          <p:nvPr/>
        </p:nvSpPr>
        <p:spPr bwMode="auto">
          <a:xfrm>
            <a:off x="1940" y="0"/>
            <a:ext cx="9902121" cy="928473"/>
          </a:xfrm>
          <a:prstGeom prst="rect">
            <a:avLst/>
          </a:prstGeom>
          <a:solidFill>
            <a:srgbClr val="E7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165" name="직사각형 164"/>
          <p:cNvSpPr/>
          <p:nvPr/>
        </p:nvSpPr>
        <p:spPr>
          <a:xfrm>
            <a:off x="728847" y="857052"/>
            <a:ext cx="4215424" cy="71421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167" name="직사각형 166"/>
          <p:cNvSpPr/>
          <p:nvPr/>
        </p:nvSpPr>
        <p:spPr>
          <a:xfrm>
            <a:off x="4944271" y="857052"/>
            <a:ext cx="4213838" cy="714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168" name="직사각형 167"/>
          <p:cNvSpPr/>
          <p:nvPr/>
        </p:nvSpPr>
        <p:spPr>
          <a:xfrm>
            <a:off x="515352" y="0"/>
            <a:ext cx="142843" cy="428604"/>
          </a:xfrm>
          <a:prstGeom prst="rect">
            <a:avLst/>
          </a:prstGeom>
          <a:solidFill>
            <a:srgbClr val="0066FF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169" name="직사각형 168"/>
          <p:cNvSpPr/>
          <p:nvPr/>
        </p:nvSpPr>
        <p:spPr>
          <a:xfrm>
            <a:off x="515352" y="428604"/>
            <a:ext cx="142843" cy="42860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170" name="TextBox 1"/>
          <p:cNvSpPr txBox="1">
            <a:spLocks noChangeArrowheads="1"/>
          </p:cNvSpPr>
          <p:nvPr/>
        </p:nvSpPr>
        <p:spPr bwMode="auto">
          <a:xfrm>
            <a:off x="728847" y="344408"/>
            <a:ext cx="6715159" cy="461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2400" b="1" dirty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1</a:t>
            </a:r>
            <a:r>
              <a:rPr lang="en-US" altLang="ko-KR" sz="2400" b="1" dirty="0" smtClean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. </a:t>
            </a:r>
            <a:r>
              <a:rPr lang="ko-KR" altLang="en-US" sz="2400" b="1" dirty="0" smtClean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연구개발 개요</a:t>
            </a:r>
            <a:endParaRPr lang="ko-KR" altLang="en-US" sz="2400" b="1" dirty="0">
              <a:latin typeface="HY견명조" panose="02030600000101010101" pitchFamily="18" charset="-127"/>
              <a:ea typeface="HY견명조" panose="02030600000101010101" pitchFamily="18" charset="-127"/>
              <a:cs typeface="Arial Unicode MS" panose="020B0604020202020204" pitchFamily="50" charset="-127"/>
            </a:endParaRPr>
          </a:p>
        </p:txBody>
      </p:sp>
      <p:sp>
        <p:nvSpPr>
          <p:cNvPr id="173" name="직사각형 172"/>
          <p:cNvSpPr/>
          <p:nvPr/>
        </p:nvSpPr>
        <p:spPr>
          <a:xfrm>
            <a:off x="1940" y="6506246"/>
            <a:ext cx="9902121" cy="351754"/>
          </a:xfrm>
          <a:prstGeom prst="rect">
            <a:avLst/>
          </a:prstGeom>
          <a:solidFill>
            <a:srgbClr val="E7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 dirty="0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174" name="직사각형 173"/>
          <p:cNvSpPr/>
          <p:nvPr/>
        </p:nvSpPr>
        <p:spPr>
          <a:xfrm>
            <a:off x="738370" y="6522936"/>
            <a:ext cx="4213838" cy="71420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175" name="직사각형 174"/>
          <p:cNvSpPr/>
          <p:nvPr/>
        </p:nvSpPr>
        <p:spPr>
          <a:xfrm>
            <a:off x="4952207" y="6522936"/>
            <a:ext cx="4215424" cy="714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176" name="TextBox 1"/>
          <p:cNvSpPr txBox="1">
            <a:spLocks noChangeArrowheads="1"/>
          </p:cNvSpPr>
          <p:nvPr/>
        </p:nvSpPr>
        <p:spPr bwMode="auto">
          <a:xfrm>
            <a:off x="7239265" y="6581077"/>
            <a:ext cx="1928367" cy="27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57671">
              <a:defRPr/>
            </a:pPr>
            <a:r>
              <a:rPr lang="ko-KR" alt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제조</a:t>
            </a:r>
            <a:r>
              <a:rPr lang="ko-KR" altLang="en-US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/ </a:t>
            </a:r>
            <a:r>
              <a:rPr lang="ko-KR" altLang="en-US" sz="1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보수</a:t>
            </a:r>
            <a:r>
              <a:rPr lang="ko-KR" altLang="en-US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/ </a:t>
            </a:r>
            <a:r>
              <a:rPr lang="ko-KR" altLang="en-US" sz="12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건설</a:t>
            </a:r>
          </a:p>
        </p:txBody>
      </p:sp>
      <p:sp>
        <p:nvSpPr>
          <p:cNvPr id="177" name="TextBox 176"/>
          <p:cNvSpPr txBox="1"/>
          <p:nvPr/>
        </p:nvSpPr>
        <p:spPr>
          <a:xfrm>
            <a:off x="9251153" y="6525293"/>
            <a:ext cx="652908" cy="24622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2/10</a:t>
            </a:r>
            <a:endParaRPr lang="ko-KR" altLang="en-US" sz="10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5615" y="6583211"/>
            <a:ext cx="27622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* DEC : dry Ash Extraction Conveyor</a:t>
            </a:r>
            <a:endParaRPr lang="ko-KR" altLang="en-US" sz="1000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78" name="타원 177"/>
          <p:cNvSpPr/>
          <p:nvPr/>
        </p:nvSpPr>
        <p:spPr>
          <a:xfrm>
            <a:off x="2935652" y="5100162"/>
            <a:ext cx="614314" cy="350827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79" name="타원 178"/>
          <p:cNvSpPr/>
          <p:nvPr/>
        </p:nvSpPr>
        <p:spPr>
          <a:xfrm>
            <a:off x="1978944" y="5125607"/>
            <a:ext cx="614314" cy="350827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79" name="타원 278"/>
          <p:cNvSpPr/>
          <p:nvPr/>
        </p:nvSpPr>
        <p:spPr>
          <a:xfrm>
            <a:off x="3525143" y="5222464"/>
            <a:ext cx="614314" cy="350827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cxnSp>
        <p:nvCxnSpPr>
          <p:cNvPr id="5" name="직선 화살표 연결선 4"/>
          <p:cNvCxnSpPr>
            <a:stCxn id="281" idx="0"/>
            <a:endCxn id="179" idx="5"/>
          </p:cNvCxnSpPr>
          <p:nvPr/>
        </p:nvCxnSpPr>
        <p:spPr>
          <a:xfrm flipH="1" flipV="1">
            <a:off x="2503294" y="5425057"/>
            <a:ext cx="785656" cy="687436"/>
          </a:xfrm>
          <a:prstGeom prst="straightConnector1">
            <a:avLst/>
          </a:prstGeom>
          <a:ln w="9525">
            <a:solidFill>
              <a:srgbClr val="00B050"/>
            </a:solidFill>
            <a:headEnd type="none" w="med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직선 화살표 연결선 281"/>
          <p:cNvCxnSpPr>
            <a:stCxn id="281" idx="0"/>
            <a:endCxn id="150" idx="2"/>
          </p:cNvCxnSpPr>
          <p:nvPr/>
        </p:nvCxnSpPr>
        <p:spPr>
          <a:xfrm flipH="1" flipV="1">
            <a:off x="3199778" y="5507324"/>
            <a:ext cx="89172" cy="605169"/>
          </a:xfrm>
          <a:prstGeom prst="straightConnector1">
            <a:avLst/>
          </a:prstGeom>
          <a:ln w="9525">
            <a:solidFill>
              <a:srgbClr val="00B050"/>
            </a:solidFill>
            <a:headEnd type="none" w="med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직선 화살표 연결선 282"/>
          <p:cNvCxnSpPr/>
          <p:nvPr/>
        </p:nvCxnSpPr>
        <p:spPr>
          <a:xfrm flipV="1">
            <a:off x="3297432" y="5569319"/>
            <a:ext cx="490999" cy="521118"/>
          </a:xfrm>
          <a:prstGeom prst="straightConnector1">
            <a:avLst/>
          </a:prstGeom>
          <a:ln w="9525">
            <a:solidFill>
              <a:srgbClr val="00B050"/>
            </a:solidFill>
            <a:headEnd type="none" w="med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622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/>
          <p:cNvSpPr/>
          <p:nvPr/>
        </p:nvSpPr>
        <p:spPr>
          <a:xfrm>
            <a:off x="1941" y="852422"/>
            <a:ext cx="9902120" cy="60055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825202" y="1031347"/>
            <a:ext cx="8307513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3). </a:t>
            </a:r>
            <a:r>
              <a:rPr lang="ko-KR" altLang="en-US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현황 및 문제점</a:t>
            </a:r>
            <a:endParaRPr lang="en-US" altLang="ko-KR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•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대형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클링커의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과다생성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낙하에 의한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저회처리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컨베이어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(DEC)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에 과부하 발생 및 </a:t>
            </a:r>
            <a:endParaRPr lang="en-US" altLang="ko-KR" sz="16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600" b="1" baseline="30000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baseline="300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   *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적치현상으로</a:t>
            </a:r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발전정지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–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출력감소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(700MW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→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500MW)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로 </a:t>
            </a:r>
            <a:r>
              <a:rPr lang="ko-KR" altLang="en-US" sz="1600" b="1" dirty="0" err="1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비계획</a:t>
            </a:r>
            <a:r>
              <a:rPr lang="ko-KR" altLang="en-US" sz="1600" b="1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손실 </a:t>
            </a:r>
            <a:endParaRPr lang="en-US" altLang="ko-KR" sz="1600" b="1" dirty="0" smtClean="0">
              <a:solidFill>
                <a:srgbClr val="FF0000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600" b="1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     (4,047MWh) </a:t>
            </a:r>
            <a:r>
              <a:rPr lang="ko-KR" altLang="en-US" sz="1600" b="1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발생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•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정비시행시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고온의 환경에서 </a:t>
            </a:r>
            <a:r>
              <a:rPr lang="en-US" altLang="ko-KR" sz="1600" b="1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Manual </a:t>
            </a:r>
            <a:r>
              <a:rPr lang="ko-KR" altLang="en-US" sz="1600" b="1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정비시행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으로 고온의 위험에 노출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</a:t>
            </a:r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• </a:t>
            </a:r>
            <a:r>
              <a:rPr lang="ko-KR" altLang="en-US" sz="1600" b="1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수작업에 의한 </a:t>
            </a:r>
            <a:r>
              <a:rPr lang="ko-KR" altLang="en-US" sz="1600" b="1" dirty="0" err="1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클링커</a:t>
            </a:r>
            <a:r>
              <a:rPr lang="ko-KR" altLang="en-US" sz="1600" b="1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파쇄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로 작업효율 저하 및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클링커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낙하에 따른 </a:t>
            </a:r>
            <a:endParaRPr lang="en-US" altLang="ko-KR" sz="16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정비인력 진입불가</a:t>
            </a:r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/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안전위험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•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대형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클링커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파쇄작업시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임시로 </a:t>
            </a:r>
            <a:r>
              <a:rPr lang="ko-KR" altLang="en-US" sz="1600" b="1" dirty="0" smtClean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포크레인을 사용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,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타격하여 파쇄실시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(‘16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년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3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회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,’17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년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1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회 실시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)</a:t>
            </a:r>
            <a:endParaRPr lang="en-US" altLang="ko-KR" sz="1600" b="1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  -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작업범위가 한정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 -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공구 및 장치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셋팅시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과다인원 및 시간이 소요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 -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필요한 시간에 필요한 장소에서 즉시 실시하지 못함</a:t>
            </a:r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</p:txBody>
      </p:sp>
      <p:sp>
        <p:nvSpPr>
          <p:cNvPr id="155" name="직사각형 154"/>
          <p:cNvSpPr/>
          <p:nvPr/>
        </p:nvSpPr>
        <p:spPr>
          <a:xfrm>
            <a:off x="742942" y="4376280"/>
            <a:ext cx="2212683" cy="18185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6" name="직사각형 155"/>
          <p:cNvSpPr/>
          <p:nvPr/>
        </p:nvSpPr>
        <p:spPr>
          <a:xfrm>
            <a:off x="3102289" y="4376280"/>
            <a:ext cx="3219919" cy="18185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75048" y="4621565"/>
            <a:ext cx="1443954" cy="1164259"/>
          </a:xfrm>
          <a:prstGeom prst="rect">
            <a:avLst/>
          </a:prstGeom>
        </p:spPr>
      </p:pic>
      <p:sp>
        <p:nvSpPr>
          <p:cNvPr id="157" name="직사각형 156"/>
          <p:cNvSpPr/>
          <p:nvPr/>
        </p:nvSpPr>
        <p:spPr>
          <a:xfrm>
            <a:off x="6519558" y="3199330"/>
            <a:ext cx="2571730" cy="29918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57762" y="4631674"/>
            <a:ext cx="1443954" cy="1140077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26489" y="3305698"/>
            <a:ext cx="2129873" cy="1171204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26490" y="4497665"/>
            <a:ext cx="2107785" cy="1269204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269637" y="5856193"/>
            <a:ext cx="11592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고온의 </a:t>
            </a:r>
            <a:r>
              <a:rPr lang="ko-KR" altLang="en-US" sz="12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클링커</a:t>
            </a:r>
            <a:endParaRPr lang="ko-KR" altLang="en-US" sz="1200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3568041" y="5868806"/>
            <a:ext cx="23391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수작업에 의한 </a:t>
            </a:r>
            <a:r>
              <a:rPr lang="ko-KR" altLang="en-US" sz="12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클링커</a:t>
            </a: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파쇄작업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6567556" y="5847011"/>
            <a:ext cx="24929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포크레인에 </a:t>
            </a: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의한 </a:t>
            </a:r>
            <a:r>
              <a:rPr lang="ko-KR" altLang="en-US" sz="12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클링커</a:t>
            </a: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파쇄작업</a:t>
            </a: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85283" y="4587050"/>
            <a:ext cx="1728000" cy="1229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직사각형 28"/>
          <p:cNvSpPr/>
          <p:nvPr/>
        </p:nvSpPr>
        <p:spPr bwMode="auto">
          <a:xfrm>
            <a:off x="1940" y="0"/>
            <a:ext cx="9902121" cy="928473"/>
          </a:xfrm>
          <a:prstGeom prst="rect">
            <a:avLst/>
          </a:prstGeom>
          <a:solidFill>
            <a:srgbClr val="E7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728847" y="857052"/>
            <a:ext cx="4215424" cy="71421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4944271" y="857052"/>
            <a:ext cx="4213838" cy="714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32" name="직사각형 31"/>
          <p:cNvSpPr/>
          <p:nvPr/>
        </p:nvSpPr>
        <p:spPr>
          <a:xfrm>
            <a:off x="515352" y="0"/>
            <a:ext cx="142843" cy="428604"/>
          </a:xfrm>
          <a:prstGeom prst="rect">
            <a:avLst/>
          </a:prstGeom>
          <a:solidFill>
            <a:srgbClr val="0066FF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515352" y="428604"/>
            <a:ext cx="142843" cy="42860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34" name="TextBox 1"/>
          <p:cNvSpPr txBox="1">
            <a:spLocks noChangeArrowheads="1"/>
          </p:cNvSpPr>
          <p:nvPr/>
        </p:nvSpPr>
        <p:spPr bwMode="auto">
          <a:xfrm>
            <a:off x="728847" y="344408"/>
            <a:ext cx="67151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2400" b="1" dirty="0" smtClean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1. </a:t>
            </a:r>
            <a:r>
              <a:rPr lang="ko-KR" altLang="en-US" sz="2400" b="1" dirty="0" smtClean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연구개발 </a:t>
            </a:r>
            <a:r>
              <a:rPr lang="ko-KR" altLang="en-US" sz="2400" b="1" dirty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개요</a:t>
            </a:r>
          </a:p>
          <a:p>
            <a:pPr>
              <a:spcBef>
                <a:spcPct val="0"/>
              </a:spcBef>
              <a:buNone/>
            </a:pPr>
            <a:endParaRPr lang="ko-KR" altLang="en-US" sz="2400" b="1" dirty="0">
              <a:latin typeface="HY견명조" panose="02030600000101010101" pitchFamily="18" charset="-127"/>
              <a:ea typeface="HY견명조" panose="02030600000101010101" pitchFamily="18" charset="-127"/>
              <a:cs typeface="Arial Unicode MS" panose="020B0604020202020204" pitchFamily="50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1940" y="6506246"/>
            <a:ext cx="9902121" cy="351754"/>
          </a:xfrm>
          <a:prstGeom prst="rect">
            <a:avLst/>
          </a:prstGeom>
          <a:solidFill>
            <a:srgbClr val="E7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738370" y="6522936"/>
            <a:ext cx="4213838" cy="71420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4952207" y="6522936"/>
            <a:ext cx="4215424" cy="714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40" name="TextBox 1"/>
          <p:cNvSpPr txBox="1">
            <a:spLocks noChangeArrowheads="1"/>
          </p:cNvSpPr>
          <p:nvPr/>
        </p:nvSpPr>
        <p:spPr bwMode="auto">
          <a:xfrm>
            <a:off x="7239265" y="6581077"/>
            <a:ext cx="1928367" cy="27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57671">
              <a:defRPr/>
            </a:pPr>
            <a:r>
              <a:rPr lang="ko-KR" alt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제조</a:t>
            </a:r>
            <a:r>
              <a:rPr lang="ko-KR" altLang="en-US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/ </a:t>
            </a:r>
            <a:r>
              <a:rPr lang="ko-KR" altLang="en-US" sz="1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보수</a:t>
            </a:r>
            <a:r>
              <a:rPr lang="ko-KR" altLang="en-US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/ </a:t>
            </a:r>
            <a:r>
              <a:rPr lang="ko-KR" altLang="en-US" sz="12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건설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251153" y="6525293"/>
            <a:ext cx="652908" cy="24622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3/10</a:t>
            </a:r>
            <a:endParaRPr lang="ko-KR" altLang="en-US" sz="10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55615" y="6583211"/>
            <a:ext cx="320151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1000">
                <a:latin typeface="HY견명조" panose="02030600000101010101" pitchFamily="18" charset="-127"/>
                <a:ea typeface="HY견명조" panose="02030600000101010101" pitchFamily="18" charset="-127"/>
              </a:defRPr>
            </a:lvl1pPr>
          </a:lstStyle>
          <a:p>
            <a:r>
              <a:rPr lang="en-US" altLang="ko-KR" dirty="0"/>
              <a:t>* 2016. 11. 13(AM 05:44</a:t>
            </a:r>
            <a:r>
              <a:rPr lang="ko-KR" altLang="en-US" dirty="0"/>
              <a:t>경</a:t>
            </a:r>
            <a:r>
              <a:rPr lang="en-US" altLang="ko-KR" dirty="0"/>
              <a:t>) </a:t>
            </a:r>
            <a:r>
              <a:rPr lang="ko-KR" altLang="en-US" dirty="0" err="1"/>
              <a:t>영흥화력</a:t>
            </a:r>
            <a:r>
              <a:rPr lang="ko-KR" altLang="en-US" dirty="0"/>
              <a:t> 발생기준</a:t>
            </a:r>
          </a:p>
        </p:txBody>
      </p:sp>
    </p:spTree>
    <p:extLst>
      <p:ext uri="{BB962C8B-B14F-4D97-AF65-F5344CB8AC3E}">
        <p14:creationId xmlns:p14="http://schemas.microsoft.com/office/powerpoint/2010/main" val="108893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직사각형 33"/>
          <p:cNvSpPr/>
          <p:nvPr/>
        </p:nvSpPr>
        <p:spPr>
          <a:xfrm>
            <a:off x="1941" y="852422"/>
            <a:ext cx="9902120" cy="60055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809133" y="932073"/>
            <a:ext cx="827027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1). </a:t>
            </a:r>
            <a:r>
              <a:rPr lang="ko-KR" altLang="en-US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개발 목표 </a:t>
            </a:r>
            <a:endParaRPr lang="en-US" altLang="ko-KR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•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전용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클링커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파쇄장치 개발로 적기 정비시행 및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비계획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손실 감소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600" b="1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lang="en-US" altLang="ko-KR" sz="16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lang="en-US" altLang="ko-KR" sz="1600" b="1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lang="en-US" altLang="ko-KR" sz="16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lang="en-US" altLang="ko-KR" sz="16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2). </a:t>
            </a:r>
            <a:r>
              <a:rPr lang="ko-KR" altLang="en-US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개발 </a:t>
            </a:r>
            <a:r>
              <a:rPr lang="ko-KR" altLang="en-US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내용 </a:t>
            </a:r>
            <a:endParaRPr lang="en-US" altLang="ko-KR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</a:t>
            </a:r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•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고온의 상태로 존재하는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대형클링커를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파쇄하는  파쇄기 개발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-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타격에 의한 파쇄 및 고압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Air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분사로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클링커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냉각 및 파쇄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•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파쇄기를 고소작업대에 설치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(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상하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,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좌우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,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전후 동작가능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)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하여</a:t>
            </a:r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파쇄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</a:t>
            </a:r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•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고온 및 충격에 강한 소재의 전용치즐 개발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• 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타격 및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Air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분사가 동시에 이루어지는 전용치즐 개발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• DEC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설비의 적정개소 </a:t>
            </a:r>
            <a:r>
              <a:rPr lang="ko-KR" altLang="en-US" sz="1600" b="1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작업창</a:t>
            </a:r>
            <a:r>
              <a:rPr lang="ko-KR" altLang="en-US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개선 및 작업장소 구조개선</a:t>
            </a:r>
            <a:r>
              <a:rPr lang="en-US" altLang="ko-KR" sz="16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 </a:t>
            </a:r>
            <a:endParaRPr lang="en-US" altLang="ko-KR" sz="1600" b="1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830305" y="1773622"/>
            <a:ext cx="2556092" cy="371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목  표  항 목</a:t>
            </a:r>
            <a:endParaRPr lang="ko-KR" altLang="en-US" sz="1400" b="1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17" name="직사각형 116"/>
          <p:cNvSpPr/>
          <p:nvPr/>
        </p:nvSpPr>
        <p:spPr>
          <a:xfrm>
            <a:off x="3383661" y="1774481"/>
            <a:ext cx="2556092" cy="3711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개 발 전</a:t>
            </a:r>
            <a:endParaRPr lang="ko-KR" altLang="en-US" sz="1400" b="1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56" name="직사각형 155"/>
          <p:cNvSpPr/>
          <p:nvPr/>
        </p:nvSpPr>
        <p:spPr>
          <a:xfrm>
            <a:off x="5937017" y="1774481"/>
            <a:ext cx="2556092" cy="3711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개 발 후</a:t>
            </a:r>
            <a:endParaRPr lang="ko-KR" altLang="en-US" sz="1400" b="1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58" name="직사각형 157"/>
          <p:cNvSpPr/>
          <p:nvPr/>
        </p:nvSpPr>
        <p:spPr>
          <a:xfrm>
            <a:off x="830305" y="2144220"/>
            <a:ext cx="2556092" cy="371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적기 정비시행</a:t>
            </a:r>
            <a:endParaRPr lang="ko-KR" altLang="en-US" sz="1400" b="1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59" name="직사각형 158"/>
          <p:cNvSpPr/>
          <p:nvPr/>
        </p:nvSpPr>
        <p:spPr>
          <a:xfrm>
            <a:off x="3383661" y="2145079"/>
            <a:ext cx="2556092" cy="3711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4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5hr ~ 2</a:t>
            </a:r>
            <a:r>
              <a:rPr lang="ko-KR" altLang="en-US" sz="14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일</a:t>
            </a:r>
            <a:endParaRPr lang="ko-KR" altLang="en-US" sz="1400" b="1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60" name="직사각형 159"/>
          <p:cNvSpPr/>
          <p:nvPr/>
        </p:nvSpPr>
        <p:spPr>
          <a:xfrm>
            <a:off x="5937017" y="2145079"/>
            <a:ext cx="2556092" cy="3711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4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2 </a:t>
            </a:r>
            <a:r>
              <a:rPr lang="en-US" altLang="ko-KR" sz="1400" b="1" dirty="0" err="1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hr</a:t>
            </a:r>
            <a:r>
              <a:rPr lang="en-US" altLang="ko-KR" sz="14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ko-KR" altLang="en-US" sz="14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이내</a:t>
            </a:r>
            <a:endParaRPr lang="ko-KR" altLang="en-US" sz="1400" b="1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61" name="직사각형 160"/>
          <p:cNvSpPr/>
          <p:nvPr/>
        </p:nvSpPr>
        <p:spPr>
          <a:xfrm>
            <a:off x="830305" y="2508714"/>
            <a:ext cx="2556092" cy="371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b="1" dirty="0" err="1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비계획</a:t>
            </a:r>
            <a:r>
              <a:rPr lang="ko-KR" altLang="en-US" sz="14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손실감소</a:t>
            </a:r>
            <a:endParaRPr lang="ko-KR" altLang="en-US" sz="1400" b="1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62" name="직사각형 161"/>
          <p:cNvSpPr/>
          <p:nvPr/>
        </p:nvSpPr>
        <p:spPr>
          <a:xfrm>
            <a:off x="3383661" y="2509573"/>
            <a:ext cx="2556092" cy="3711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400" b="1" baseline="300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*</a:t>
            </a:r>
            <a:r>
              <a:rPr lang="en-US" altLang="ko-KR" sz="14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4,047 MW</a:t>
            </a:r>
            <a:endParaRPr lang="ko-KR" altLang="en-US" sz="1400" b="1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63" name="직사각형 162"/>
          <p:cNvSpPr/>
          <p:nvPr/>
        </p:nvSpPr>
        <p:spPr>
          <a:xfrm>
            <a:off x="5937017" y="2509573"/>
            <a:ext cx="2556092" cy="3711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4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50% </a:t>
            </a:r>
            <a:r>
              <a:rPr lang="ko-KR" altLang="en-US" sz="14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이내</a:t>
            </a:r>
            <a:endParaRPr lang="ko-KR" altLang="en-US" sz="1400" b="1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64" name="직사각형 163"/>
          <p:cNvSpPr/>
          <p:nvPr/>
        </p:nvSpPr>
        <p:spPr>
          <a:xfrm>
            <a:off x="830305" y="2880765"/>
            <a:ext cx="2556092" cy="371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소 요 인 원</a:t>
            </a:r>
            <a:endParaRPr lang="ko-KR" altLang="en-US" sz="1400" b="1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65" name="직사각형 164"/>
          <p:cNvSpPr/>
          <p:nvPr/>
        </p:nvSpPr>
        <p:spPr>
          <a:xfrm>
            <a:off x="3383661" y="2881624"/>
            <a:ext cx="2556092" cy="3711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4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10 </a:t>
            </a:r>
            <a:r>
              <a:rPr lang="ko-KR" altLang="en-US" sz="14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명  이상</a:t>
            </a:r>
            <a:endParaRPr lang="ko-KR" altLang="en-US" sz="1400" b="1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66" name="직사각형 165"/>
          <p:cNvSpPr/>
          <p:nvPr/>
        </p:nvSpPr>
        <p:spPr>
          <a:xfrm>
            <a:off x="5937017" y="2881624"/>
            <a:ext cx="2556092" cy="3711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4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5 </a:t>
            </a:r>
            <a:r>
              <a:rPr lang="ko-KR" altLang="en-US" sz="14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명 이내</a:t>
            </a:r>
            <a:endParaRPr lang="ko-KR" altLang="en-US" sz="1400" b="1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7" name="직사각형 26"/>
          <p:cNvSpPr/>
          <p:nvPr/>
        </p:nvSpPr>
        <p:spPr bwMode="auto">
          <a:xfrm>
            <a:off x="1940" y="0"/>
            <a:ext cx="9902121" cy="928473"/>
          </a:xfrm>
          <a:prstGeom prst="rect">
            <a:avLst/>
          </a:prstGeom>
          <a:solidFill>
            <a:srgbClr val="E7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728847" y="857052"/>
            <a:ext cx="4215424" cy="71421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4944271" y="857052"/>
            <a:ext cx="4213838" cy="714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515352" y="0"/>
            <a:ext cx="142843" cy="428604"/>
          </a:xfrm>
          <a:prstGeom prst="rect">
            <a:avLst/>
          </a:prstGeom>
          <a:solidFill>
            <a:srgbClr val="0066FF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515352" y="428604"/>
            <a:ext cx="142843" cy="42860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32" name="TextBox 1"/>
          <p:cNvSpPr txBox="1">
            <a:spLocks noChangeArrowheads="1"/>
          </p:cNvSpPr>
          <p:nvPr/>
        </p:nvSpPr>
        <p:spPr bwMode="auto">
          <a:xfrm>
            <a:off x="728847" y="344408"/>
            <a:ext cx="6715159" cy="461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2400" b="1" dirty="0" smtClean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2. </a:t>
            </a:r>
            <a:r>
              <a:rPr lang="ko-KR" altLang="en-US" sz="2400" b="1" dirty="0" smtClean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연구개발 목표</a:t>
            </a:r>
            <a:endParaRPr lang="ko-KR" altLang="en-US" sz="2400" b="1" dirty="0">
              <a:latin typeface="HY견명조" panose="02030600000101010101" pitchFamily="18" charset="-127"/>
              <a:ea typeface="HY견명조" panose="02030600000101010101" pitchFamily="18" charset="-127"/>
              <a:cs typeface="Arial Unicode MS" panose="020B0604020202020204" pitchFamily="50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1940" y="6506246"/>
            <a:ext cx="9902121" cy="351754"/>
          </a:xfrm>
          <a:prstGeom prst="rect">
            <a:avLst/>
          </a:prstGeom>
          <a:solidFill>
            <a:srgbClr val="E7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738370" y="6522936"/>
            <a:ext cx="4213838" cy="71420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4952207" y="6522936"/>
            <a:ext cx="4215424" cy="714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38" name="TextBox 1"/>
          <p:cNvSpPr txBox="1">
            <a:spLocks noChangeArrowheads="1"/>
          </p:cNvSpPr>
          <p:nvPr/>
        </p:nvSpPr>
        <p:spPr bwMode="auto">
          <a:xfrm>
            <a:off x="7239265" y="6581077"/>
            <a:ext cx="1928367" cy="27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57671">
              <a:defRPr/>
            </a:pPr>
            <a:r>
              <a:rPr lang="ko-KR" alt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제조</a:t>
            </a:r>
            <a:r>
              <a:rPr lang="ko-KR" altLang="en-US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/ </a:t>
            </a:r>
            <a:r>
              <a:rPr lang="ko-KR" altLang="en-US" sz="1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보수</a:t>
            </a:r>
            <a:r>
              <a:rPr lang="ko-KR" altLang="en-US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/ </a:t>
            </a:r>
            <a:r>
              <a:rPr lang="ko-KR" altLang="en-US" sz="12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건설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251153" y="6525293"/>
            <a:ext cx="652908" cy="24622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4/10</a:t>
            </a:r>
            <a:endParaRPr lang="ko-KR" altLang="en-US" sz="10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55615" y="6583211"/>
            <a:ext cx="320151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1000">
                <a:latin typeface="HY견명조" panose="02030600000101010101" pitchFamily="18" charset="-127"/>
                <a:ea typeface="HY견명조" panose="02030600000101010101" pitchFamily="18" charset="-127"/>
              </a:defRPr>
            </a:lvl1pPr>
          </a:lstStyle>
          <a:p>
            <a:r>
              <a:rPr lang="en-US" altLang="ko-KR" dirty="0"/>
              <a:t>* 2016. 11. 13(AM 05:44</a:t>
            </a:r>
            <a:r>
              <a:rPr lang="ko-KR" altLang="en-US" dirty="0"/>
              <a:t>경</a:t>
            </a:r>
            <a:r>
              <a:rPr lang="en-US" altLang="ko-KR" dirty="0"/>
              <a:t>) </a:t>
            </a:r>
            <a:r>
              <a:rPr lang="ko-KR" altLang="en-US" dirty="0" err="1"/>
              <a:t>영흥화력</a:t>
            </a:r>
            <a:r>
              <a:rPr lang="ko-KR" altLang="en-US" dirty="0"/>
              <a:t> 발생기준</a:t>
            </a:r>
          </a:p>
        </p:txBody>
      </p:sp>
    </p:spTree>
    <p:extLst>
      <p:ext uri="{BB962C8B-B14F-4D97-AF65-F5344CB8AC3E}">
        <p14:creationId xmlns:p14="http://schemas.microsoft.com/office/powerpoint/2010/main" val="31598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직사각형 56"/>
          <p:cNvSpPr/>
          <p:nvPr/>
        </p:nvSpPr>
        <p:spPr>
          <a:xfrm>
            <a:off x="1941" y="852422"/>
            <a:ext cx="9902120" cy="60055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784401" y="898239"/>
            <a:ext cx="547137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1). </a:t>
            </a:r>
            <a:r>
              <a:rPr lang="ko-KR" altLang="en-US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본 연구개발 파쇄장치의 개략도 </a:t>
            </a:r>
            <a:r>
              <a:rPr lang="en-US" altLang="ko-KR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(2</a:t>
            </a:r>
            <a:r>
              <a:rPr lang="ko-KR" altLang="en-US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대 </a:t>
            </a:r>
            <a:r>
              <a:rPr lang="en-US" altLang="ko-KR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1set</a:t>
            </a:r>
            <a:r>
              <a:rPr lang="ko-KR" altLang="en-US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개발</a:t>
            </a:r>
            <a:r>
              <a:rPr lang="en-US" altLang="ko-KR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)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46525" y="1967677"/>
            <a:ext cx="5332067" cy="3805976"/>
          </a:xfrm>
          <a:prstGeom prst="rect">
            <a:avLst/>
          </a:prstGeom>
        </p:spPr>
      </p:pic>
      <p:sp>
        <p:nvSpPr>
          <p:cNvPr id="15" name="오른쪽 화살표 14"/>
          <p:cNvSpPr/>
          <p:nvPr/>
        </p:nvSpPr>
        <p:spPr>
          <a:xfrm rot="354622">
            <a:off x="3543607" y="1825444"/>
            <a:ext cx="821987" cy="413426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 smtClean="0">
                <a:solidFill>
                  <a:sysClr val="windowText" lastClr="00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고압 </a:t>
            </a:r>
            <a:r>
              <a:rPr lang="en-US" altLang="ko-KR" sz="1000" dirty="0" smtClean="0">
                <a:solidFill>
                  <a:sysClr val="windowText" lastClr="00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Air</a:t>
            </a:r>
            <a:endParaRPr lang="ko-KR" altLang="en-US" sz="1000" dirty="0">
              <a:solidFill>
                <a:sysClr val="windowText" lastClr="000000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31" name="왼쪽으로 구부러진 화살표 30"/>
          <p:cNvSpPr/>
          <p:nvPr/>
        </p:nvSpPr>
        <p:spPr>
          <a:xfrm flipH="1">
            <a:off x="4148343" y="2486217"/>
            <a:ext cx="304800" cy="301557"/>
          </a:xfrm>
          <a:prstGeom prst="curvedLef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7" name="위쪽/아래쪽 화살표 16"/>
          <p:cNvSpPr/>
          <p:nvPr/>
        </p:nvSpPr>
        <p:spPr>
          <a:xfrm>
            <a:off x="5601017" y="2280093"/>
            <a:ext cx="152400" cy="267511"/>
          </a:xfrm>
          <a:prstGeom prst="upDown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29550" y="2787774"/>
            <a:ext cx="1691489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전용치즐</a:t>
            </a:r>
            <a:endParaRPr lang="en-US" altLang="ko-KR" sz="1200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조립식</a:t>
            </a:r>
            <a:endParaRPr lang="en-US" altLang="ko-KR" sz="1200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 marL="171450" indent="-171450">
              <a:buFontTx/>
              <a:buChar char="-"/>
            </a:pPr>
            <a:r>
              <a:rPr lang="en-US" altLang="ko-KR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Air </a:t>
            </a: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분사식</a:t>
            </a:r>
            <a:endParaRPr lang="en-US" altLang="ko-KR" sz="1200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다양한 형태의 치즐</a:t>
            </a:r>
            <a:endParaRPr lang="en-US" altLang="ko-KR" sz="1200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고온용</a:t>
            </a:r>
            <a:r>
              <a:rPr lang="en-US" altLang="ko-KR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/</a:t>
            </a: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경량 재질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90160" y="1987373"/>
            <a:ext cx="1627369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고소작업대</a:t>
            </a:r>
            <a:endParaRPr lang="en-US" altLang="ko-KR" sz="1200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상하이동 유압식</a:t>
            </a:r>
            <a:endParaRPr lang="en-US" altLang="ko-KR" sz="1200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이동 </a:t>
            </a:r>
            <a:r>
              <a:rPr lang="ko-KR" altLang="en-US" sz="12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배터리식</a:t>
            </a:r>
            <a:endParaRPr lang="en-US" altLang="ko-KR" sz="1200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- </a:t>
            </a: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안전작업 구조변경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77336" y="5197423"/>
            <a:ext cx="1640193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고정실린더</a:t>
            </a:r>
            <a:endParaRPr lang="en-US" altLang="ko-KR" sz="1200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(</a:t>
            </a:r>
            <a:r>
              <a:rPr lang="ko-KR" altLang="en-US" sz="12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아웃트리거</a:t>
            </a:r>
            <a:r>
              <a:rPr lang="en-US" altLang="ko-KR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)</a:t>
            </a:r>
          </a:p>
          <a:p>
            <a:pPr marL="171450" indent="-171450">
              <a:buFontTx/>
              <a:buChar char="-"/>
            </a:pP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전도방지</a:t>
            </a:r>
            <a:endParaRPr lang="en-US" altLang="ko-KR" sz="1200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파쇄작업시</a:t>
            </a: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지지용</a:t>
            </a:r>
            <a:endParaRPr lang="en-US" altLang="ko-KR" sz="1200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90160" y="3768678"/>
            <a:ext cx="1332416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에어 </a:t>
            </a:r>
            <a:r>
              <a:rPr lang="ko-KR" altLang="en-US" sz="12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컴프레셔</a:t>
            </a:r>
            <a:endParaRPr lang="en-US" altLang="ko-KR" sz="1200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 marL="171450" indent="-171450">
              <a:buFontTx/>
              <a:buChar char="-"/>
            </a:pPr>
            <a:r>
              <a:rPr lang="en-US" altLang="ko-KR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Air </a:t>
            </a: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분사용</a:t>
            </a:r>
            <a:endParaRPr lang="en-US" altLang="ko-KR" sz="1200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파쇄기 구동용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239265" y="3888600"/>
            <a:ext cx="2332690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파쇄기</a:t>
            </a:r>
            <a:endParaRPr lang="en-US" altLang="ko-KR" sz="1200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전후이동</a:t>
            </a:r>
            <a:r>
              <a:rPr lang="en-US" altLang="ko-KR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/</a:t>
            </a: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상하좌우회전 가능</a:t>
            </a:r>
            <a:endParaRPr lang="en-US" altLang="ko-KR" sz="1200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분리식</a:t>
            </a:r>
            <a:r>
              <a:rPr lang="en-US" altLang="ko-KR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(</a:t>
            </a: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별도 이동가능</a:t>
            </a:r>
            <a:r>
              <a:rPr lang="en-US" altLang="ko-KR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)</a:t>
            </a:r>
          </a:p>
          <a:p>
            <a:r>
              <a:rPr lang="en-US" altLang="ko-KR" sz="1200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. </a:t>
            </a:r>
            <a:r>
              <a:rPr lang="ko-KR" altLang="en-US" sz="12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파쇄장소별</a:t>
            </a: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이동작업가능</a:t>
            </a:r>
            <a:endParaRPr lang="en-US" altLang="ko-KR" sz="1200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전용치즐 별도부착 구조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90160" y="2988632"/>
            <a:ext cx="1640193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12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유압유니트</a:t>
            </a:r>
            <a:endParaRPr lang="en-US" altLang="ko-KR" sz="1200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유압실린더 구동용</a:t>
            </a:r>
          </a:p>
        </p:txBody>
      </p:sp>
      <p:cxnSp>
        <p:nvCxnSpPr>
          <p:cNvPr id="21" name="직선 화살표 연결선 20"/>
          <p:cNvCxnSpPr>
            <a:stCxn id="35" idx="3"/>
          </p:cNvCxnSpPr>
          <p:nvPr/>
        </p:nvCxnSpPr>
        <p:spPr>
          <a:xfrm>
            <a:off x="2717529" y="2402872"/>
            <a:ext cx="915795" cy="571063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화살표 연결선 41"/>
          <p:cNvCxnSpPr>
            <a:stCxn id="39" idx="3"/>
          </p:cNvCxnSpPr>
          <p:nvPr/>
        </p:nvCxnSpPr>
        <p:spPr>
          <a:xfrm>
            <a:off x="2730353" y="3219465"/>
            <a:ext cx="272915" cy="594285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화살표 연결선 43"/>
          <p:cNvCxnSpPr>
            <a:stCxn id="37" idx="3"/>
          </p:cNvCxnSpPr>
          <p:nvPr/>
        </p:nvCxnSpPr>
        <p:spPr>
          <a:xfrm>
            <a:off x="2422576" y="4091844"/>
            <a:ext cx="604343" cy="479447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직사각형 42"/>
          <p:cNvSpPr/>
          <p:nvPr/>
        </p:nvSpPr>
        <p:spPr>
          <a:xfrm flipH="1">
            <a:off x="4871699" y="2321702"/>
            <a:ext cx="45719" cy="304469"/>
          </a:xfrm>
          <a:prstGeom prst="rect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4855517" y="2626171"/>
            <a:ext cx="81222" cy="329583"/>
          </a:xfrm>
          <a:prstGeom prst="rect">
            <a:avLst/>
          </a:prstGeom>
          <a:solidFill>
            <a:schemeClr val="bg1">
              <a:lumMod val="75000"/>
            </a:schemeClr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cxnSp>
        <p:nvCxnSpPr>
          <p:cNvPr id="46" name="직선 화살표 연결선 45"/>
          <p:cNvCxnSpPr/>
          <p:nvPr/>
        </p:nvCxnSpPr>
        <p:spPr>
          <a:xfrm flipV="1">
            <a:off x="2724747" y="5479011"/>
            <a:ext cx="492086" cy="131484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화살표 연결선 47"/>
          <p:cNvCxnSpPr>
            <a:stCxn id="19" idx="1"/>
          </p:cNvCxnSpPr>
          <p:nvPr/>
        </p:nvCxnSpPr>
        <p:spPr>
          <a:xfrm flipH="1" flipV="1">
            <a:off x="6667837" y="2374751"/>
            <a:ext cx="561713" cy="920855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화살표 연결선 50"/>
          <p:cNvCxnSpPr>
            <a:stCxn id="38" idx="1"/>
          </p:cNvCxnSpPr>
          <p:nvPr/>
        </p:nvCxnSpPr>
        <p:spPr>
          <a:xfrm flipH="1" flipV="1">
            <a:off x="4953001" y="2279269"/>
            <a:ext cx="2286264" cy="2117163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왼쪽/오른쪽 화살표 27"/>
          <p:cNvSpPr/>
          <p:nvPr/>
        </p:nvSpPr>
        <p:spPr>
          <a:xfrm rot="396960">
            <a:off x="6987415" y="2479521"/>
            <a:ext cx="474695" cy="191478"/>
          </a:xfrm>
          <a:prstGeom prst="left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cxnSp>
        <p:nvCxnSpPr>
          <p:cNvPr id="34" name="직선 연결선 33"/>
          <p:cNvCxnSpPr/>
          <p:nvPr/>
        </p:nvCxnSpPr>
        <p:spPr>
          <a:xfrm flipV="1">
            <a:off x="7611894" y="2357585"/>
            <a:ext cx="184654" cy="86012"/>
          </a:xfrm>
          <a:prstGeom prst="line">
            <a:avLst/>
          </a:prstGeom>
          <a:ln w="9525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직선 연결선 58"/>
          <p:cNvCxnSpPr/>
          <p:nvPr/>
        </p:nvCxnSpPr>
        <p:spPr>
          <a:xfrm>
            <a:off x="7611894" y="2452812"/>
            <a:ext cx="325645" cy="38717"/>
          </a:xfrm>
          <a:prstGeom prst="line">
            <a:avLst/>
          </a:prstGeom>
          <a:ln w="9525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7617860" y="2476486"/>
            <a:ext cx="167640" cy="110270"/>
          </a:xfrm>
          <a:prstGeom prst="line">
            <a:avLst/>
          </a:prstGeom>
          <a:ln w="9525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왼쪽으로 구부러진 화살표 15"/>
          <p:cNvSpPr/>
          <p:nvPr/>
        </p:nvSpPr>
        <p:spPr>
          <a:xfrm>
            <a:off x="4814688" y="2478305"/>
            <a:ext cx="304800" cy="301557"/>
          </a:xfrm>
          <a:prstGeom prst="curvedLef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247157" y="5129025"/>
            <a:ext cx="1994517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파쇄기 지지용 유압실린더</a:t>
            </a:r>
            <a:endParaRPr lang="en-US" altLang="ko-KR" sz="1200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작업시</a:t>
            </a: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파쇄기 지지용</a:t>
            </a:r>
            <a:endParaRPr lang="en-US" altLang="ko-KR" sz="1200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- </a:t>
            </a:r>
            <a:r>
              <a:rPr lang="ko-KR" altLang="en-US" sz="12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상하 이동</a:t>
            </a:r>
          </a:p>
        </p:txBody>
      </p:sp>
      <p:cxnSp>
        <p:nvCxnSpPr>
          <p:cNvPr id="66" name="직선 화살표 연결선 65"/>
          <p:cNvCxnSpPr>
            <a:stCxn id="65" idx="1"/>
            <a:endCxn id="64" idx="3"/>
          </p:cNvCxnSpPr>
          <p:nvPr/>
        </p:nvCxnSpPr>
        <p:spPr>
          <a:xfrm flipH="1" flipV="1">
            <a:off x="4936739" y="2790963"/>
            <a:ext cx="2310418" cy="2661228"/>
          </a:xfrm>
          <a:prstGeom prst="straightConnector1">
            <a:avLst/>
          </a:prstGeom>
          <a:ln w="9525">
            <a:solidFill>
              <a:schemeClr val="tx1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왼쪽/오른쪽 화살표 1"/>
          <p:cNvSpPr/>
          <p:nvPr/>
        </p:nvSpPr>
        <p:spPr>
          <a:xfrm>
            <a:off x="4446027" y="2353554"/>
            <a:ext cx="418556" cy="151354"/>
          </a:xfrm>
          <a:prstGeom prst="left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259859" y="1300020"/>
            <a:ext cx="419057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* 2</a:t>
            </a:r>
            <a:r>
              <a:rPr lang="ko-KR" altLang="en-US" sz="14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대 </a:t>
            </a:r>
            <a:r>
              <a:rPr lang="en-US" altLang="ko-KR" sz="14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1set</a:t>
            </a:r>
            <a:r>
              <a:rPr lang="ko-KR" altLang="en-US" sz="14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개발</a:t>
            </a:r>
            <a:r>
              <a:rPr lang="en-US" altLang="ko-KR" sz="1400" b="1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4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– DEC </a:t>
            </a:r>
            <a:r>
              <a:rPr lang="ko-KR" altLang="en-US" sz="14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좌우에서 동시 타격</a:t>
            </a:r>
            <a:r>
              <a:rPr lang="en-US" altLang="ko-KR" sz="14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/</a:t>
            </a:r>
            <a:r>
              <a:rPr lang="ko-KR" altLang="en-US" sz="14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분쇄</a:t>
            </a:r>
            <a:r>
              <a:rPr lang="en-US" altLang="ko-KR" sz="14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</p:txBody>
      </p:sp>
      <p:sp>
        <p:nvSpPr>
          <p:cNvPr id="45" name="직사각형 44"/>
          <p:cNvSpPr/>
          <p:nvPr/>
        </p:nvSpPr>
        <p:spPr bwMode="auto">
          <a:xfrm>
            <a:off x="1940" y="0"/>
            <a:ext cx="9902121" cy="928473"/>
          </a:xfrm>
          <a:prstGeom prst="rect">
            <a:avLst/>
          </a:prstGeom>
          <a:solidFill>
            <a:srgbClr val="E7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47" name="직사각형 46"/>
          <p:cNvSpPr/>
          <p:nvPr/>
        </p:nvSpPr>
        <p:spPr>
          <a:xfrm>
            <a:off x="728847" y="857052"/>
            <a:ext cx="4215424" cy="71421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4944271" y="857052"/>
            <a:ext cx="4213838" cy="714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50" name="직사각형 49"/>
          <p:cNvSpPr/>
          <p:nvPr/>
        </p:nvSpPr>
        <p:spPr>
          <a:xfrm>
            <a:off x="515352" y="0"/>
            <a:ext cx="142843" cy="428604"/>
          </a:xfrm>
          <a:prstGeom prst="rect">
            <a:avLst/>
          </a:prstGeom>
          <a:solidFill>
            <a:srgbClr val="0066FF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54" name="직사각형 53"/>
          <p:cNvSpPr/>
          <p:nvPr/>
        </p:nvSpPr>
        <p:spPr>
          <a:xfrm>
            <a:off x="515352" y="428604"/>
            <a:ext cx="142843" cy="42860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55" name="TextBox 1"/>
          <p:cNvSpPr txBox="1">
            <a:spLocks noChangeArrowheads="1"/>
          </p:cNvSpPr>
          <p:nvPr/>
        </p:nvSpPr>
        <p:spPr bwMode="auto">
          <a:xfrm>
            <a:off x="728847" y="344408"/>
            <a:ext cx="6715159" cy="461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2400" b="1" dirty="0" smtClean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3. </a:t>
            </a:r>
            <a:r>
              <a:rPr lang="ko-KR" altLang="en-US" sz="2400" b="1" dirty="0" smtClean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연구개발 내용</a:t>
            </a:r>
            <a:endParaRPr lang="ko-KR" altLang="en-US" sz="2400" b="1" dirty="0">
              <a:latin typeface="HY견명조" panose="02030600000101010101" pitchFamily="18" charset="-127"/>
              <a:ea typeface="HY견명조" panose="02030600000101010101" pitchFamily="18" charset="-127"/>
              <a:cs typeface="Arial Unicode MS" panose="020B0604020202020204" pitchFamily="50" charset="-127"/>
            </a:endParaRPr>
          </a:p>
        </p:txBody>
      </p:sp>
      <p:sp>
        <p:nvSpPr>
          <p:cNvPr id="58" name="직사각형 57"/>
          <p:cNvSpPr/>
          <p:nvPr/>
        </p:nvSpPr>
        <p:spPr>
          <a:xfrm>
            <a:off x="1940" y="6506246"/>
            <a:ext cx="9902121" cy="351754"/>
          </a:xfrm>
          <a:prstGeom prst="rect">
            <a:avLst/>
          </a:prstGeom>
          <a:solidFill>
            <a:srgbClr val="E7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61" name="직사각형 60"/>
          <p:cNvSpPr/>
          <p:nvPr/>
        </p:nvSpPr>
        <p:spPr>
          <a:xfrm>
            <a:off x="738370" y="6522936"/>
            <a:ext cx="4213838" cy="71420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4952207" y="6522936"/>
            <a:ext cx="4215424" cy="714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63" name="TextBox 1"/>
          <p:cNvSpPr txBox="1">
            <a:spLocks noChangeArrowheads="1"/>
          </p:cNvSpPr>
          <p:nvPr/>
        </p:nvSpPr>
        <p:spPr bwMode="auto">
          <a:xfrm>
            <a:off x="7239265" y="6581077"/>
            <a:ext cx="1928367" cy="27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57671">
              <a:defRPr/>
            </a:pPr>
            <a:r>
              <a:rPr lang="ko-KR" alt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제조</a:t>
            </a:r>
            <a:r>
              <a:rPr lang="ko-KR" altLang="en-US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/ </a:t>
            </a:r>
            <a:r>
              <a:rPr lang="ko-KR" altLang="en-US" sz="1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보수</a:t>
            </a:r>
            <a:r>
              <a:rPr lang="ko-KR" altLang="en-US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/ </a:t>
            </a:r>
            <a:r>
              <a:rPr lang="ko-KR" altLang="en-US" sz="12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건설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9251153" y="6525293"/>
            <a:ext cx="652908" cy="24622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5/10</a:t>
            </a:r>
            <a:endParaRPr lang="ko-KR" altLang="en-US" sz="10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4628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/>
          <p:cNvSpPr/>
          <p:nvPr/>
        </p:nvSpPr>
        <p:spPr>
          <a:xfrm>
            <a:off x="1941" y="852422"/>
            <a:ext cx="9902120" cy="60055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774301" y="914450"/>
            <a:ext cx="3312125" cy="4431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2). </a:t>
            </a:r>
            <a:r>
              <a:rPr lang="ko-KR" altLang="en-US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연구개발 추진체계 및 일정</a:t>
            </a:r>
            <a:endParaRPr lang="en-US" altLang="ko-KR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077" y="1427370"/>
            <a:ext cx="7969416" cy="4750593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 bwMode="auto">
          <a:xfrm>
            <a:off x="1940" y="0"/>
            <a:ext cx="9902121" cy="928473"/>
          </a:xfrm>
          <a:prstGeom prst="rect">
            <a:avLst/>
          </a:prstGeom>
          <a:solidFill>
            <a:srgbClr val="E7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728847" y="857052"/>
            <a:ext cx="4215424" cy="71421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4944271" y="857052"/>
            <a:ext cx="4213838" cy="714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515352" y="0"/>
            <a:ext cx="142843" cy="428604"/>
          </a:xfrm>
          <a:prstGeom prst="rect">
            <a:avLst/>
          </a:prstGeom>
          <a:solidFill>
            <a:srgbClr val="0066FF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515352" y="428604"/>
            <a:ext cx="142843" cy="42860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21" name="TextBox 1"/>
          <p:cNvSpPr txBox="1">
            <a:spLocks noChangeArrowheads="1"/>
          </p:cNvSpPr>
          <p:nvPr/>
        </p:nvSpPr>
        <p:spPr bwMode="auto">
          <a:xfrm>
            <a:off x="728847" y="344408"/>
            <a:ext cx="6715159" cy="461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2400" b="1" dirty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3</a:t>
            </a:r>
            <a:r>
              <a:rPr lang="en-US" altLang="ko-KR" sz="2400" b="1" dirty="0" smtClean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. </a:t>
            </a:r>
            <a:r>
              <a:rPr lang="ko-KR" altLang="en-US" sz="2400" b="1" dirty="0" smtClean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연구개발 </a:t>
            </a:r>
            <a:r>
              <a:rPr lang="ko-KR" altLang="en-US" sz="2400" b="1" dirty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내용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1940" y="6506246"/>
            <a:ext cx="9902121" cy="351754"/>
          </a:xfrm>
          <a:prstGeom prst="rect">
            <a:avLst/>
          </a:prstGeom>
          <a:solidFill>
            <a:srgbClr val="E7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738370" y="6522936"/>
            <a:ext cx="4213838" cy="71420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4952207" y="6522936"/>
            <a:ext cx="4215424" cy="714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27" name="TextBox 1"/>
          <p:cNvSpPr txBox="1">
            <a:spLocks noChangeArrowheads="1"/>
          </p:cNvSpPr>
          <p:nvPr/>
        </p:nvSpPr>
        <p:spPr bwMode="auto">
          <a:xfrm>
            <a:off x="7239265" y="6581077"/>
            <a:ext cx="1928367" cy="27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57671">
              <a:defRPr/>
            </a:pPr>
            <a:r>
              <a:rPr lang="ko-KR" alt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제조</a:t>
            </a:r>
            <a:r>
              <a:rPr lang="ko-KR" altLang="en-US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/ </a:t>
            </a:r>
            <a:r>
              <a:rPr lang="ko-KR" altLang="en-US" sz="1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보수</a:t>
            </a:r>
            <a:r>
              <a:rPr lang="ko-KR" altLang="en-US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/ </a:t>
            </a:r>
            <a:r>
              <a:rPr lang="ko-KR" altLang="en-US" sz="12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건설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251153" y="6525293"/>
            <a:ext cx="652908" cy="24622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6/10</a:t>
            </a:r>
            <a:endParaRPr lang="ko-KR" altLang="en-US" sz="10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863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직사각형 33"/>
          <p:cNvSpPr/>
          <p:nvPr/>
        </p:nvSpPr>
        <p:spPr>
          <a:xfrm>
            <a:off x="1941" y="852422"/>
            <a:ext cx="9902120" cy="60055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774301" y="831509"/>
            <a:ext cx="331212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3). </a:t>
            </a:r>
            <a:r>
              <a:rPr lang="ko-KR" altLang="en-US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연구개발 추진전략 및 방법</a:t>
            </a:r>
            <a:endParaRPr lang="en-US" altLang="ko-KR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808028" y="1360253"/>
            <a:ext cx="614995" cy="14683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내부</a:t>
            </a:r>
            <a:endParaRPr lang="en-US" altLang="ko-KR" sz="1200" dirty="0" smtClean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능력</a:t>
            </a:r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1423023" y="1360253"/>
            <a:ext cx="3812523" cy="28180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강  점</a:t>
            </a:r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235546" y="1360252"/>
            <a:ext cx="3812523" cy="28180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약  점</a:t>
            </a:r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1423023" y="1644699"/>
            <a:ext cx="3812523" cy="11865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• </a:t>
            </a:r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연구인력</a:t>
            </a:r>
            <a:endParaRPr lang="en-US" altLang="ko-KR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 - </a:t>
            </a:r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연구개발 경험이 풍부한 연구인력 보유</a:t>
            </a:r>
            <a:endParaRPr lang="en-US" altLang="ko-KR" sz="1200" dirty="0" smtClean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200" dirty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- </a:t>
            </a:r>
            <a:r>
              <a:rPr lang="ko-KR" altLang="en-US" sz="1200" dirty="0" err="1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석탄회</a:t>
            </a:r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재활용설비 구조개선 경험</a:t>
            </a:r>
            <a:endParaRPr lang="en-US" altLang="ko-KR" sz="1200" dirty="0" smtClean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200" dirty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• </a:t>
            </a:r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설계 및 가공기술</a:t>
            </a:r>
            <a:endParaRPr lang="en-US" altLang="ko-KR" sz="1200" dirty="0" smtClean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200" dirty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- </a:t>
            </a:r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자체 가공설비 및 가공기술 보유</a:t>
            </a:r>
            <a:endParaRPr lang="en-US" altLang="ko-KR" sz="1200" dirty="0" smtClean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200" dirty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- 3D S/W </a:t>
            </a:r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및 자체설계기술 보유</a:t>
            </a:r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5235546" y="1644698"/>
            <a:ext cx="3812523" cy="11865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• </a:t>
            </a:r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기술개발을 위한 예산부족</a:t>
            </a:r>
            <a:endParaRPr lang="en-US" altLang="ko-KR" sz="1200" dirty="0" smtClean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endParaRPr lang="en-US" altLang="ko-KR" sz="1200" dirty="0" smtClean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200" dirty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• </a:t>
            </a:r>
            <a:r>
              <a:rPr lang="ko-KR" altLang="en-US" sz="1200" dirty="0" err="1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타발기</a:t>
            </a:r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자체의 개발경험 부족</a:t>
            </a:r>
            <a:endParaRPr lang="en-US" altLang="ko-KR" sz="1200" dirty="0" smtClean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808028" y="2824165"/>
            <a:ext cx="614995" cy="140093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외부</a:t>
            </a:r>
            <a:endParaRPr lang="en-US" altLang="ko-KR" sz="1200" dirty="0" smtClean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환경</a:t>
            </a:r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423023" y="2824165"/>
            <a:ext cx="3812523" cy="28752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기  회</a:t>
            </a:r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5235546" y="2824164"/>
            <a:ext cx="3812523" cy="28752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위  </a:t>
            </a:r>
            <a:r>
              <a:rPr lang="ko-KR" altLang="en-US" sz="1200" dirty="0" err="1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협</a:t>
            </a:r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23023" y="3113328"/>
            <a:ext cx="3812523" cy="11134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• </a:t>
            </a:r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협동연구 개발을 통한 우수 전력기술보유 가능</a:t>
            </a:r>
            <a:endParaRPr lang="en-US" altLang="ko-KR" sz="1200" dirty="0" smtClean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• </a:t>
            </a:r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안전을 위한 발전사 인식확대</a:t>
            </a:r>
            <a:endParaRPr lang="ko-KR" altLang="en-US" sz="12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5235546" y="3113327"/>
            <a:ext cx="3812523" cy="11134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• </a:t>
            </a:r>
            <a:r>
              <a:rPr lang="ko-KR" altLang="en-US" sz="12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안전사고로 인한 발전사 이미지 악화</a:t>
            </a:r>
            <a:endParaRPr lang="en-US" altLang="ko-KR" sz="1200" dirty="0" smtClean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2335" y="4257933"/>
            <a:ext cx="852755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• 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관련기술정보 수집</a:t>
            </a:r>
            <a:endParaRPr lang="en-US" altLang="ko-KR" sz="1400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400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- 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국내외 유사사례를 수집</a:t>
            </a:r>
            <a:r>
              <a:rPr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∙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분석하여 개발 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Concept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을 도출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-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문제점 해결을 위한 자료로 활용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• 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문제점 해결을 위한 개발 방안 마련</a:t>
            </a:r>
            <a:endParaRPr lang="en-US" altLang="ko-KR" sz="1400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400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- 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본 과제의 해결을 위해서는 복합기술보유가 필요 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– 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자사의 설계경험을 활용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/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문제점해결방안 마련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r>
              <a:rPr lang="en-US" altLang="ko-KR" sz="1400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 . </a:t>
            </a:r>
            <a:r>
              <a:rPr lang="ko-KR" altLang="en-US" sz="14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타발장치의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ko-KR" altLang="en-US" sz="14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타발력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강화</a:t>
            </a:r>
            <a:r>
              <a:rPr lang="en-US" altLang="ko-KR" sz="1400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– 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고압 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Air 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분사 및 </a:t>
            </a:r>
            <a:r>
              <a:rPr lang="ko-KR" altLang="en-US" sz="14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전용치즐개발</a:t>
            </a:r>
            <a:endParaRPr lang="en-US" altLang="ko-KR" sz="1400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en-US" altLang="ko-KR" sz="1400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 . </a:t>
            </a:r>
            <a:r>
              <a:rPr lang="ko-KR" altLang="en-US" sz="14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타발장치의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편리성 강화 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– 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상하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/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좌우회전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/</a:t>
            </a:r>
            <a:r>
              <a:rPr lang="ko-KR" altLang="en-US" sz="14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전후이동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가능구조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, 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치즐 조립식화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(</a:t>
            </a:r>
            <a:r>
              <a:rPr lang="ko-KR" altLang="en-US" sz="14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타발기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상부에 조립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)</a:t>
            </a:r>
          </a:p>
          <a:p>
            <a:r>
              <a:rPr lang="en-US" altLang="ko-KR" sz="1400" dirty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 . 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이동 및 장착의 편리성 강화 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– </a:t>
            </a:r>
            <a:r>
              <a:rPr lang="ko-KR" altLang="en-US" sz="14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고소작업차의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구조개선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(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유압 및 </a:t>
            </a:r>
            <a:r>
              <a:rPr lang="ko-KR" altLang="en-US" sz="14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공압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ko-KR" altLang="en-US" sz="14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유니트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장착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, </a:t>
            </a:r>
            <a:r>
              <a:rPr lang="ko-KR" altLang="en-US" sz="14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아웃트리거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장착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)</a:t>
            </a:r>
          </a:p>
          <a:p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      . DEC Tail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측 및 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Head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측 </a:t>
            </a:r>
            <a:r>
              <a:rPr lang="ko-KR" altLang="en-US" sz="14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클링커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ko-KR" altLang="en-US" sz="14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파쇄시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</a:t>
            </a:r>
            <a:r>
              <a:rPr lang="ko-KR" altLang="en-US" sz="14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타발기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분리 장착 가능화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• 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현장시험을 통한 제품평가 및 </a:t>
            </a:r>
            <a:r>
              <a:rPr lang="ko-KR" altLang="en-US" sz="1400" dirty="0" err="1" smtClean="0">
                <a:latin typeface="HY견명조" panose="02030600000101010101" pitchFamily="18" charset="-127"/>
                <a:ea typeface="HY견명조" panose="02030600000101010101" pitchFamily="18" charset="-127"/>
              </a:rPr>
              <a:t>영흥발전본부</a:t>
            </a:r>
            <a:r>
              <a:rPr lang="ko-KR" altLang="en-US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 현장에 설치 운영</a:t>
            </a:r>
            <a:r>
              <a:rPr lang="en-US" altLang="ko-KR" sz="1400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  <a:endParaRPr lang="ko-KR" altLang="en-US" sz="1400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7" name="직사각형 26"/>
          <p:cNvSpPr/>
          <p:nvPr/>
        </p:nvSpPr>
        <p:spPr bwMode="auto">
          <a:xfrm>
            <a:off x="1940" y="0"/>
            <a:ext cx="9902121" cy="928473"/>
          </a:xfrm>
          <a:prstGeom prst="rect">
            <a:avLst/>
          </a:prstGeom>
          <a:solidFill>
            <a:srgbClr val="E7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728847" y="857052"/>
            <a:ext cx="4215424" cy="71421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4944271" y="857052"/>
            <a:ext cx="4213838" cy="714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515352" y="0"/>
            <a:ext cx="142843" cy="428604"/>
          </a:xfrm>
          <a:prstGeom prst="rect">
            <a:avLst/>
          </a:prstGeom>
          <a:solidFill>
            <a:srgbClr val="0066FF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515352" y="428604"/>
            <a:ext cx="142843" cy="428604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/>
          </a:p>
        </p:txBody>
      </p:sp>
      <p:sp>
        <p:nvSpPr>
          <p:cNvPr id="32" name="TextBox 1"/>
          <p:cNvSpPr txBox="1">
            <a:spLocks noChangeArrowheads="1"/>
          </p:cNvSpPr>
          <p:nvPr/>
        </p:nvSpPr>
        <p:spPr bwMode="auto">
          <a:xfrm>
            <a:off x="728847" y="344408"/>
            <a:ext cx="6715159" cy="461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957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2400" b="1" dirty="0" smtClean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3. </a:t>
            </a:r>
            <a:r>
              <a:rPr lang="ko-KR" altLang="en-US" sz="2400" b="1" dirty="0" smtClean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연구개발 </a:t>
            </a:r>
            <a:r>
              <a:rPr lang="ko-KR" altLang="en-US" sz="2400" b="1" dirty="0">
                <a:latin typeface="HY견명조" panose="02030600000101010101" pitchFamily="18" charset="-127"/>
                <a:ea typeface="HY견명조" panose="02030600000101010101" pitchFamily="18" charset="-127"/>
                <a:cs typeface="Arial Unicode MS" panose="020B0604020202020204" pitchFamily="50" charset="-127"/>
              </a:rPr>
              <a:t>내용</a:t>
            </a:r>
          </a:p>
        </p:txBody>
      </p:sp>
      <p:sp>
        <p:nvSpPr>
          <p:cNvPr id="35" name="직사각형 34"/>
          <p:cNvSpPr/>
          <p:nvPr/>
        </p:nvSpPr>
        <p:spPr>
          <a:xfrm>
            <a:off x="1940" y="6506246"/>
            <a:ext cx="9902121" cy="351754"/>
          </a:xfrm>
          <a:prstGeom prst="rect">
            <a:avLst/>
          </a:prstGeom>
          <a:solidFill>
            <a:srgbClr val="E7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738370" y="6522936"/>
            <a:ext cx="4213838" cy="71420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4952207" y="6522936"/>
            <a:ext cx="4215424" cy="714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7671">
              <a:defRPr/>
            </a:pPr>
            <a:endParaRPr lang="ko-KR" altLang="en-US" b="1">
              <a:solidFill>
                <a:prstClr val="white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38" name="TextBox 1"/>
          <p:cNvSpPr txBox="1">
            <a:spLocks noChangeArrowheads="1"/>
          </p:cNvSpPr>
          <p:nvPr/>
        </p:nvSpPr>
        <p:spPr bwMode="auto">
          <a:xfrm>
            <a:off x="7239265" y="6581077"/>
            <a:ext cx="1928367" cy="27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57671">
              <a:defRPr/>
            </a:pPr>
            <a:r>
              <a:rPr lang="ko-KR" alt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제조</a:t>
            </a:r>
            <a:r>
              <a:rPr lang="ko-KR" altLang="en-US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/ </a:t>
            </a:r>
            <a:r>
              <a:rPr lang="ko-KR" altLang="en-US" sz="1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보수</a:t>
            </a:r>
            <a:r>
              <a:rPr lang="ko-KR" altLang="en-US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/ </a:t>
            </a:r>
            <a:r>
              <a:rPr lang="ko-KR" altLang="en-US" sz="12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건설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251153" y="6525293"/>
            <a:ext cx="652908" cy="24622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 smtClean="0">
                <a:latin typeface="HY견명조" panose="02030600000101010101" pitchFamily="18" charset="-127"/>
                <a:ea typeface="HY견명조" panose="02030600000101010101" pitchFamily="18" charset="-127"/>
              </a:rPr>
              <a:t>7/10</a:t>
            </a:r>
            <a:endParaRPr lang="ko-KR" altLang="en-US" sz="1000" b="1" dirty="0" smtClean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4651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4_HORIZEN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tx1"/>
          </a:solidFill>
        </a:ln>
      </a:spPr>
      <a:bodyPr rtlCol="0" anchor="ctr"/>
      <a:lstStyle>
        <a:defPPr algn="ctr">
          <a:defRPr sz="1200" dirty="0">
            <a:latin typeface="HY견명조" panose="02030600000101010101" pitchFamily="18" charset="-127"/>
            <a:ea typeface="HY견명조" panose="02030600000101010101" pitchFamily="18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tx1"/>
          </a:solidFill>
          <a:headEnd type="none" w="med" len="lg"/>
          <a:tailEnd type="triangle" w="med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>
            <a:latin typeface="HY견명조" panose="02030600000101010101" pitchFamily="18" charset="-127"/>
            <a:ea typeface="HY견명조" panose="02030600000101010101" pitchFamily="18" charset="-12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4_HORIZEN" id="{22EA5ACD-A886-4F82-8E07-6A74A393DFD6}" vid="{0E4BBBCB-7ACB-47E3-9971-D95913807FDC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1801</TotalTime>
  <Words>1204</Words>
  <Application>Microsoft Office PowerPoint</Application>
  <PresentationFormat>A4 용지(210x297mm)</PresentationFormat>
  <Paragraphs>229</Paragraphs>
  <Slides>12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22" baseType="lpstr">
      <vt:lpstr>Arial Unicode MS</vt:lpstr>
      <vt:lpstr>HCI Poppy</vt:lpstr>
      <vt:lpstr>HY견명조</vt:lpstr>
      <vt:lpstr>맑은 고딕</vt:lpstr>
      <vt:lpstr>바탕</vt:lpstr>
      <vt:lpstr>휴먼명조</vt:lpstr>
      <vt:lpstr>Arial</vt:lpstr>
      <vt:lpstr>Calibri</vt:lpstr>
      <vt:lpstr>Calibri Light</vt:lpstr>
      <vt:lpstr>A4_HORIZEN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</dc:creator>
  <cp:lastModifiedBy>koen</cp:lastModifiedBy>
  <cp:revision>132</cp:revision>
  <cp:lastPrinted>2017-07-06T05:22:04Z</cp:lastPrinted>
  <dcterms:created xsi:type="dcterms:W3CDTF">2017-07-01T00:08:34Z</dcterms:created>
  <dcterms:modified xsi:type="dcterms:W3CDTF">2020-06-09T23:41:22Z</dcterms:modified>
</cp:coreProperties>
</file>