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500055" r:id="rId1"/>
  </p:sldMasterIdLst>
  <p:notesMasterIdLst>
    <p:notesMasterId r:id="rId2"/>
  </p:notesMasterIdLst>
  <p:handoutMasterIdLst>
    <p:handoutMasterId r:id="rId3"/>
  </p:handoutMasterIdLst>
  <p:sldIdLst>
    <p:sldId id="256" r:id="rId4"/>
    <p:sldId id="257" r:id="rId5"/>
  </p:sldIdLst>
  <p:sldSz cx="6858000" cy="9144000" type="screen4x3"/>
  <p:notesSz cx="6797675" cy="99298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scaleToFitPaper="1"/>
  <p:showPr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1A66EDD-3DAB-4C5B-A090-DC80EC1FD486}" styleName="Normal Style 1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lum val="8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lum val="8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horzBarState="maximized">
    <p:restoredLeft sz="15987" autoAdjust="0"/>
    <p:restoredTop sz="98831" autoAdjust="0"/>
  </p:normalViewPr>
  <p:slideViewPr>
    <p:cSldViewPr snapToGrid="0" showGuides="1">
      <p:cViewPr varScale="1">
        <p:scale>
          <a:sx n="100" d="100"/>
          <a:sy n="100" d="100"/>
        </p:scale>
        <p:origin x="1506" y="90"/>
      </p:cViewPr>
      <p:guideLst>
        <p:guide orient="horz" pos="2874"/>
        <p:guide pos="2056"/>
      </p:guideLst>
    </p:cSldViewPr>
  </p:slideViewPr>
  <p:notesTextViewPr>
    <p:cViewPr>
      <p:scale>
        <a:sx n="150" d="100"/>
        <a:sy n="150" d="100"/>
      </p:scale>
      <p:origin x="0" y="0"/>
    </p:cViewPr>
  </p:notesTextViewPr>
  <p:sorterViewPr>
    <p:cViewPr varScale="1">
      <p:scale>
        <a:sx n="110" d="100"/>
        <a:sy n="110" d="100"/>
      </p:scale>
      <p:origin x="0" y="0"/>
    </p:cViewPr>
  </p:sorterViewPr>
  <p:notesViewPr>
    <p:cSldViewPr snapToGrid="0">
      <p:cViewPr varScale="1">
        <p:scale>
          <a:sx n="100" d="100"/>
          <a:sy n="100" d="100"/>
        </p:scale>
        <p:origin x="3978" y="96"/>
      </p:cViewPr>
      <p:guideLst>
        <p:guide orient="horz" pos="3125"/>
        <p:guide pos="2139"/>
      </p:guideLst>
    </p:cSldViewPr>
  </p:notesViewPr>
  <p:gridSpacing cx="72010" cy="72010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notesMaster" Target="notesMasters/notesMaster1.xml"  /><Relationship Id="rId3" Type="http://schemas.openxmlformats.org/officeDocument/2006/relationships/handoutMaster" Target="handoutMasters/handoutMaster1.xml"  /><Relationship Id="rId4" Type="http://schemas.openxmlformats.org/officeDocument/2006/relationships/slide" Target="slides/slide1.xml"  /><Relationship Id="rId5" Type="http://schemas.openxmlformats.org/officeDocument/2006/relationships/slide" Target="slides/slide2.xml"  /><Relationship Id="rId6" Type="http://schemas.openxmlformats.org/officeDocument/2006/relationships/presProps" Target="presProps.xml"  /><Relationship Id="rId7" Type="http://schemas.openxmlformats.org/officeDocument/2006/relationships/viewProps" Target="viewProps.xml"  /><Relationship Id="rId8" Type="http://schemas.openxmlformats.org/officeDocument/2006/relationships/theme" Target="theme/theme1.xml"  /><Relationship Id="rId9" Type="http://schemas.openxmlformats.org/officeDocument/2006/relationships/tableStyles" Target="tableStyles.xml"  /></Relationships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3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45659" cy="49649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9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D8D7A7C4-C82A-4D21-9AB0-F0C5A1D3EF09}" type="datetime1">
              <a:rPr lang="ko-KR" altLang="en-US"/>
              <a:pPr lvl="0">
                <a:defRPr/>
              </a:pPr>
              <a:t>2023-08-16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31598"/>
            <a:ext cx="2945659" cy="49649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31598"/>
            <a:ext cx="2945659" cy="49649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F450E784-2449-4FFD-AA69-3F5CFAA75BCB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9" y="2"/>
            <a:ext cx="2945659" cy="496492"/>
          </a:xfrm>
          <a:prstGeom prst="rect">
            <a:avLst/>
          </a:prstGeom>
        </p:spPr>
        <p:txBody>
          <a:bodyPr vert="horz" lIns="91340" tIns="45668" rIns="91340" bIns="45668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50" y="2"/>
            <a:ext cx="2945659" cy="496492"/>
          </a:xfrm>
          <a:prstGeom prst="rect">
            <a:avLst/>
          </a:prstGeom>
        </p:spPr>
        <p:txBody>
          <a:bodyPr vert="horz" lIns="91340" tIns="45668" rIns="91340" bIns="45668"/>
          <a:lstStyle>
            <a:lvl1pPr algn="r">
              <a:defRPr sz="1200"/>
            </a:lvl1pPr>
          </a:lstStyle>
          <a:p>
            <a:pPr lvl="0">
              <a:defRPr/>
            </a:pPr>
            <a:fld id="{E2B2BC9D-A816-4D0A-858B-1D023B3A8ACA}" type="datetime1">
              <a:rPr lang="ko-KR" altLang="en-US"/>
              <a:pPr lvl="0">
                <a:defRPr/>
              </a:pPr>
              <a:t>2023-08-16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001639" y="744538"/>
            <a:ext cx="2794396" cy="3725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40" tIns="45668" rIns="91340" bIns="45668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9" y="4716661"/>
            <a:ext cx="5438140" cy="4468416"/>
          </a:xfrm>
          <a:prstGeom prst="rect">
            <a:avLst/>
          </a:prstGeom>
        </p:spPr>
        <p:txBody>
          <a:bodyPr vert="horz" lIns="91340" tIns="45668" rIns="91340" bIns="45668">
            <a:no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9" y="9431603"/>
            <a:ext cx="2945659" cy="496492"/>
          </a:xfrm>
          <a:prstGeom prst="rect">
            <a:avLst/>
          </a:prstGeom>
        </p:spPr>
        <p:txBody>
          <a:bodyPr vert="horz" lIns="91340" tIns="45668" rIns="91340" bIns="45668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50" y="9431603"/>
            <a:ext cx="2945659" cy="496492"/>
          </a:xfrm>
          <a:prstGeom prst="rect">
            <a:avLst/>
          </a:prstGeom>
        </p:spPr>
        <p:txBody>
          <a:bodyPr vert="horz" lIns="91340" tIns="45668" rIns="91340" bIns="45668" anchor="b"/>
          <a:lstStyle>
            <a:lvl1pPr algn="r">
              <a:defRPr sz="1200"/>
            </a:lvl1pPr>
          </a:lstStyle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D2EBAF6-36D0-4DD8-B695-D4C1B37E35D6}" type="datetime1">
              <a:rPr lang="ko-KR" altLang="en-US"/>
              <a:pPr lvl="0">
                <a:defRPr/>
              </a:pPr>
              <a:t>2023-08-15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slideLayout" Target="../slideLayouts/slideLayout2.xml"  /><Relationship Id="rId3" Type="http://schemas.openxmlformats.org/officeDocument/2006/relationships/theme" Target="../theme/theme1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preserve="1">
  <p:cSld name="1_5_한컴오피스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899" y="8475134"/>
            <a:ext cx="1600199" cy="486833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D422D86A-5F52-4165-8473-F1B836277586}" type="datetime1">
              <a:rPr lang="ko-KR" altLang="en-US"/>
              <a:pPr lvl="0">
                <a:defRPr/>
              </a:pPr>
              <a:t>2023-08-15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49" y="8475134"/>
            <a:ext cx="2171699" cy="486833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899" y="8475134"/>
            <a:ext cx="1600199" cy="486833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00053" r:id="rId1"/>
    <p:sldLayoutId id="2147500054" r:id="rId2"/>
  </p:sldLayoutIdLst>
  <p:transition xmlns:mc="http://schemas.openxmlformats.org/markup-compatibility/2006" xmlns:hp="http://schemas.haansoft.com/office/presentation/8.0" mc:Ignorable="hp" hp:hslDur="500"/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rtl="0" eaLnBrk="1" latinLnBrk="1" hangingPunct="1">
        <a:defRPr>
          <a:solidFill>
            <a:schemeClr val="tx2"/>
          </a:solidFill>
        </a:defRPr>
      </a:lvl2pPr>
      <a:lvl3pPr rtl="0" eaLnBrk="1" latinLnBrk="1" hangingPunct="1">
        <a:defRPr>
          <a:solidFill>
            <a:schemeClr val="tx2"/>
          </a:solidFill>
        </a:defRPr>
      </a:lvl3pPr>
      <a:lvl4pPr rtl="0" eaLnBrk="1" latinLnBrk="1" hangingPunct="1">
        <a:defRPr>
          <a:solidFill>
            <a:schemeClr val="tx2"/>
          </a:solidFill>
        </a:defRPr>
      </a:lvl4pPr>
      <a:lvl5pPr rtl="0" eaLnBrk="1" latinLnBrk="1" hangingPunct="1">
        <a:defRPr>
          <a:solidFill>
            <a:schemeClr val="tx2"/>
          </a:solidFill>
        </a:defRPr>
      </a:lvl5pPr>
      <a:lvl6pPr rtl="0" eaLnBrk="1" latinLnBrk="1" hangingPunct="1">
        <a:defRPr>
          <a:solidFill>
            <a:schemeClr val="tx2"/>
          </a:solidFill>
        </a:defRPr>
      </a:lvl6pPr>
      <a:lvl7pPr rtl="0" eaLnBrk="1" latinLnBrk="1" hangingPunct="1">
        <a:defRPr>
          <a:solidFill>
            <a:schemeClr val="tx2"/>
          </a:solidFill>
        </a:defRPr>
      </a:lvl7pPr>
      <a:lvl8pPr rtl="0" eaLnBrk="1" latinLnBrk="1" hangingPunct="1">
        <a:defRPr>
          <a:solidFill>
            <a:schemeClr val="tx2"/>
          </a:solidFill>
        </a:defRPr>
      </a:lvl8pPr>
      <a:lvl9pPr rtl="0"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.png"  /><Relationship Id="rId3" Type="http://schemas.openxmlformats.org/officeDocument/2006/relationships/image" Target="../media/image2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3.png"  /><Relationship Id="rId3" Type="http://schemas.openxmlformats.org/officeDocument/2006/relationships/image" Target="../media/image4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6864528" cy="4508954"/>
          </a:xfrm>
          <a:prstGeom prst="rect">
            <a:avLst/>
          </a:prstGeom>
        </p:spPr>
      </p:pic>
      <p:pic>
        <p:nvPicPr>
          <p:cNvPr id="5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2020" y="4525282"/>
            <a:ext cx="6842224" cy="45547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6863639" cy="4518479"/>
          </a:xfrm>
          <a:prstGeom prst="rect">
            <a:avLst/>
          </a:prstGeom>
        </p:spPr>
      </p:pic>
      <p:pic>
        <p:nvPicPr>
          <p:cNvPr id="5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 flipH="1" flipV="1">
            <a:off x="0" y="4782153"/>
            <a:ext cx="6858000" cy="427490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1_5_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Times New Roman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0</ep:Words>
  <ep:PresentationFormat>화면 슬라이드 쇼(4:3)</ep:PresentationFormat>
  <ep:Paragraphs>0</ep:Paragraphs>
  <ep:Slides>2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ep:HeadingPairs>
  <ep:TitlesOfParts>
    <vt:vector size="3" baseType="lpstr">
      <vt:lpstr>1_5_한컴오피스</vt:lpstr>
      <vt:lpstr>슬라이드 1</vt:lpstr>
      <vt:lpstr>슬라이드 2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2021-11-01T11:13:49.000</dcterms:created>
  <dc:creator>navy</dc:creator>
  <cp:lastModifiedBy>navy</cp:lastModifiedBy>
  <dcterms:modified xsi:type="dcterms:W3CDTF">2023-08-16T05:58:47.789</dcterms:modified>
  <cp:revision>5906</cp:revision>
  <dc:title>PowerPoint 프레젠테이션</dc:title>
  <cp:version>1000.0100.01</cp:version>
</cp:coreProperties>
</file>