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500056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</p:sldIdLst>
  <p:sldSz cx="6858000" cy="9144000" type="screen4x3"/>
  <p:notesSz cx="6797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5570" autoAdjust="0"/>
    <p:restoredTop sz="98831" autoAdjust="0"/>
  </p:normalViewPr>
  <p:slideViewPr>
    <p:cSldViewPr snapToGrid="0">
      <p:cViewPr>
        <p:scale>
          <a:sx n="130" d="100"/>
          <a:sy n="130" d="100"/>
        </p:scale>
        <p:origin x="1506" y="90"/>
      </p:cViewPr>
      <p:guideLst>
        <p:guide orient="horz" pos="2874"/>
        <p:guide pos="2056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 varScale="1">
      <p:scale>
        <a:sx n="110" d="100"/>
        <a:sy n="110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3978" y="96"/>
      </p:cViewPr>
      <p:guideLst>
        <p:guide orient="horz" pos="3125"/>
        <p:guide pos="2139"/>
      </p:guideLst>
    </p:cSldViewPr>
  </p:notesViewPr>
  <p:gridSpacing cx="72010" cy="7201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presProps" Target="presProps.xml"  /><Relationship Id="rId7" Type="http://schemas.openxmlformats.org/officeDocument/2006/relationships/viewProps" Target="viewProps.xml"  /><Relationship Id="rId8" Type="http://schemas.openxmlformats.org/officeDocument/2006/relationships/theme" Target="theme/theme1.xml"  /><Relationship Id="rId9" Type="http://schemas.openxmlformats.org/officeDocument/2006/relationships/tableStyles" Target="tableStyle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5659" cy="49649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9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2024-08-30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1598"/>
            <a:ext cx="2945659" cy="49649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31598"/>
            <a:ext cx="2945659" cy="49649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9" y="2"/>
            <a:ext cx="2945659" cy="496492"/>
          </a:xfrm>
          <a:prstGeom prst="rect">
            <a:avLst/>
          </a:prstGeom>
        </p:spPr>
        <p:txBody>
          <a:bodyPr vert="horz" lIns="91340" tIns="45668" rIns="91340" bIns="45668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50" y="2"/>
            <a:ext cx="2945659" cy="496492"/>
          </a:xfrm>
          <a:prstGeom prst="rect">
            <a:avLst/>
          </a:prstGeom>
        </p:spPr>
        <p:txBody>
          <a:bodyPr vert="horz" lIns="91340" tIns="45668" rIns="91340" bIns="45668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2024-08-30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001639" y="744538"/>
            <a:ext cx="2794396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40" tIns="45668" rIns="91340" bIns="45668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9" y="4716661"/>
            <a:ext cx="5438140" cy="4468416"/>
          </a:xfrm>
          <a:prstGeom prst="rect">
            <a:avLst/>
          </a:prstGeom>
        </p:spPr>
        <p:txBody>
          <a:bodyPr vert="horz" lIns="91340" tIns="45668" rIns="91340" bIns="45668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9" y="9431603"/>
            <a:ext cx="2945659" cy="496492"/>
          </a:xfrm>
          <a:prstGeom prst="rect">
            <a:avLst/>
          </a:prstGeom>
        </p:spPr>
        <p:txBody>
          <a:bodyPr vert="horz" lIns="91340" tIns="45668" rIns="91340" bIns="45668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50" y="9431603"/>
            <a:ext cx="2945659" cy="496492"/>
          </a:xfrm>
          <a:prstGeom prst="rect">
            <a:avLst/>
          </a:prstGeom>
        </p:spPr>
        <p:txBody>
          <a:bodyPr vert="horz" lIns="91340" tIns="45668" rIns="91340" bIns="45668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2023-08-15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preserve="1">
  <p:cSld name="1_5_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899" y="8475134"/>
            <a:ext cx="1600199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2023-08-15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49" y="8475134"/>
            <a:ext cx="2171699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899" y="8475134"/>
            <a:ext cx="1600199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00053" r:id="rId1"/>
    <p:sldLayoutId id="2147500054" r:id="rId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png"  /><Relationship Id="rId3" Type="http://schemas.openxmlformats.org/officeDocument/2006/relationships/image" Target="../media/image4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4572000"/>
            <a:ext cx="6858000" cy="4597330"/>
          </a:xfrm>
          <a:prstGeom prst="rect">
            <a:avLst/>
          </a:prstGeom>
        </p:spPr>
      </p:pic>
      <p:pic>
        <p:nvPicPr>
          <p:cNvPr id="7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6858000" cy="45994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10800000">
            <a:off x="0" y="4524375"/>
            <a:ext cx="6858000" cy="4586762"/>
          </a:xfrm>
          <a:prstGeom prst="rect">
            <a:avLst/>
          </a:prstGeom>
        </p:spPr>
      </p:pic>
      <p:pic>
        <p:nvPicPr>
          <p:cNvPr id="7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6858000" cy="45889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1_5_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0</ep:Words>
  <ep:PresentationFormat>화면 슬라이드 쇼(4:3)</ep:PresentationFormat>
  <ep:Paragraphs>0</ep:Paragraphs>
  <ep:Slides>2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ep:HeadingPairs>
  <ep:TitlesOfParts>
    <vt:vector size="3" baseType="lpstr">
      <vt:lpstr>1_5_한컴오피스</vt:lpstr>
      <vt:lpstr>슬라이드 1</vt:lpstr>
      <vt:lpstr>슬라이드 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2021-11-01T11:13:49.000</dcterms:created>
  <dc:creator>navy</dc:creator>
  <cp:lastModifiedBy>navy</cp:lastModifiedBy>
  <dcterms:modified xsi:type="dcterms:W3CDTF">2024-08-30T01:51:15.202</dcterms:modified>
  <cp:revision>5908</cp:revision>
  <dc:title>PowerPoint 프레젠테이션</dc:title>
  <cp:version>1000.0100.01</cp:version>
</cp:coreProperties>
</file>